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6"/>
  </p:notesMasterIdLst>
  <p:handoutMasterIdLst>
    <p:handoutMasterId r:id="rId17"/>
  </p:handoutMasterIdLst>
  <p:sldIdLst>
    <p:sldId id="390" r:id="rId2"/>
    <p:sldId id="363" r:id="rId3"/>
    <p:sldId id="369" r:id="rId4"/>
    <p:sldId id="364" r:id="rId5"/>
    <p:sldId id="365" r:id="rId6"/>
    <p:sldId id="366" r:id="rId7"/>
    <p:sldId id="372" r:id="rId8"/>
    <p:sldId id="407" r:id="rId9"/>
    <p:sldId id="378" r:id="rId10"/>
    <p:sldId id="379" r:id="rId11"/>
    <p:sldId id="385" r:id="rId12"/>
    <p:sldId id="405" r:id="rId13"/>
    <p:sldId id="403" r:id="rId14"/>
    <p:sldId id="275" r:id="rId15"/>
  </p:sldIdLst>
  <p:sldSz cx="17556163" cy="9893300"/>
  <p:notesSz cx="6797675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16">
          <p15:clr>
            <a:srgbClr val="A4A3A4"/>
          </p15:clr>
        </p15:guide>
        <p15:guide id="2" pos="552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BE"/>
    <a:srgbClr val="0066FF"/>
    <a:srgbClr val="1208DA"/>
    <a:srgbClr val="E6E6E6"/>
    <a:srgbClr val="C2151C"/>
    <a:srgbClr val="D51920"/>
    <a:srgbClr val="EAEAEA"/>
    <a:srgbClr val="F04C38"/>
    <a:srgbClr val="ED1C24"/>
    <a:srgbClr val="D6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Средний стиль 1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28" autoAdjust="0"/>
    <p:restoredTop sz="85731" autoAdjust="0"/>
  </p:normalViewPr>
  <p:slideViewPr>
    <p:cSldViewPr snapToGrid="0">
      <p:cViewPr varScale="1">
        <p:scale>
          <a:sx n="67" d="100"/>
          <a:sy n="67" d="100"/>
        </p:scale>
        <p:origin x="1020" y="90"/>
      </p:cViewPr>
      <p:guideLst>
        <p:guide orient="horz" pos="3116"/>
        <p:guide pos="55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0" d="100"/>
          <a:sy n="50" d="100"/>
        </p:scale>
        <p:origin x="-2636" y="-56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4DD2C58-89B6-4798-8BC2-0B766C45DFBD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ECE8ECD0-B828-4652-AAE7-811B468ED474}">
      <dgm:prSet phldrT="[Text]"/>
      <dgm:spPr/>
      <dgm:t>
        <a:bodyPr/>
        <a:lstStyle/>
        <a:p>
          <a:r>
            <a:rPr lang="en-US" dirty="0" smtClean="0"/>
            <a:t>1919</a:t>
          </a:r>
          <a:endParaRPr lang="en-US" dirty="0"/>
        </a:p>
      </dgm:t>
    </dgm:pt>
    <dgm:pt modelId="{1D88A9B9-05B6-4CA4-B25F-E53A39EA4086}" type="parTrans" cxnId="{961EF064-B220-47B6-9968-4ED1EE7F4B44}">
      <dgm:prSet/>
      <dgm:spPr/>
      <dgm:t>
        <a:bodyPr/>
        <a:lstStyle/>
        <a:p>
          <a:endParaRPr lang="en-US"/>
        </a:p>
      </dgm:t>
    </dgm:pt>
    <dgm:pt modelId="{66137D5F-0A5F-4E23-A3FB-A3DC8CF18219}" type="sibTrans" cxnId="{961EF064-B220-47B6-9968-4ED1EE7F4B44}">
      <dgm:prSet/>
      <dgm:spPr/>
      <dgm:t>
        <a:bodyPr/>
        <a:lstStyle/>
        <a:p>
          <a:endParaRPr lang="en-US"/>
        </a:p>
      </dgm:t>
    </dgm:pt>
    <dgm:pt modelId="{31BDC5F5-9F84-4776-982F-A4D85DDE65A4}">
      <dgm:prSet phldrT="[Text]"/>
      <dgm:spPr/>
      <dgm:t>
        <a:bodyPr/>
        <a:lstStyle/>
        <a:p>
          <a:r>
            <a:rPr lang="en-US" dirty="0" smtClean="0"/>
            <a:t>…</a:t>
          </a:r>
          <a:endParaRPr lang="en-US" dirty="0"/>
        </a:p>
      </dgm:t>
    </dgm:pt>
    <dgm:pt modelId="{94C704C9-1E08-49F3-A04B-8AE7C809B19D}" type="parTrans" cxnId="{D6137819-F434-4830-85E5-8544EC9539DF}">
      <dgm:prSet/>
      <dgm:spPr/>
      <dgm:t>
        <a:bodyPr/>
        <a:lstStyle/>
        <a:p>
          <a:endParaRPr lang="en-US"/>
        </a:p>
      </dgm:t>
    </dgm:pt>
    <dgm:pt modelId="{3D3BD0ED-E1C9-4DD8-8916-CC70066CC1BB}" type="sibTrans" cxnId="{D6137819-F434-4830-85E5-8544EC9539DF}">
      <dgm:prSet/>
      <dgm:spPr/>
      <dgm:t>
        <a:bodyPr/>
        <a:lstStyle/>
        <a:p>
          <a:endParaRPr lang="en-US"/>
        </a:p>
      </dgm:t>
    </dgm:pt>
    <dgm:pt modelId="{C085983D-E63C-47D3-B11C-3903C6D4AAFB}">
      <dgm:prSet phldrT="[Text]"/>
      <dgm:spPr/>
      <dgm:t>
        <a:bodyPr/>
        <a:lstStyle/>
        <a:p>
          <a:r>
            <a:rPr lang="en-US" dirty="0" smtClean="0"/>
            <a:t>2025</a:t>
          </a:r>
          <a:endParaRPr lang="en-US" dirty="0"/>
        </a:p>
      </dgm:t>
    </dgm:pt>
    <dgm:pt modelId="{7C3209D0-E64B-47E4-950C-8BFA5EC4A3A2}" type="parTrans" cxnId="{50C756D7-C2C6-4FFA-A30A-A63173AC731C}">
      <dgm:prSet/>
      <dgm:spPr/>
      <dgm:t>
        <a:bodyPr/>
        <a:lstStyle/>
        <a:p>
          <a:endParaRPr lang="en-US"/>
        </a:p>
      </dgm:t>
    </dgm:pt>
    <dgm:pt modelId="{204BD03C-9357-455A-8EDB-F974CDB060F8}" type="sibTrans" cxnId="{50C756D7-C2C6-4FFA-A30A-A63173AC731C}">
      <dgm:prSet/>
      <dgm:spPr/>
      <dgm:t>
        <a:bodyPr/>
        <a:lstStyle/>
        <a:p>
          <a:endParaRPr lang="en-US"/>
        </a:p>
      </dgm:t>
    </dgm:pt>
    <dgm:pt modelId="{649C4EA0-298A-45F2-B961-1C0BB6420D44}" type="pres">
      <dgm:prSet presAssocID="{54DD2C58-89B6-4798-8BC2-0B766C45DFBD}" presName="CompostProcess" presStyleCnt="0">
        <dgm:presLayoutVars>
          <dgm:dir/>
          <dgm:resizeHandles val="exact"/>
        </dgm:presLayoutVars>
      </dgm:prSet>
      <dgm:spPr/>
    </dgm:pt>
    <dgm:pt modelId="{96C40A62-B64F-4CF2-A1AF-53D6FB8B831A}" type="pres">
      <dgm:prSet presAssocID="{54DD2C58-89B6-4798-8BC2-0B766C45DFBD}" presName="arrow" presStyleLbl="bgShp" presStyleIdx="0" presStyleCnt="1"/>
      <dgm:spPr/>
    </dgm:pt>
    <dgm:pt modelId="{95511ADB-AE71-4B88-9CEA-75EE37BC63D1}" type="pres">
      <dgm:prSet presAssocID="{54DD2C58-89B6-4798-8BC2-0B766C45DFBD}" presName="linearProcess" presStyleCnt="0"/>
      <dgm:spPr/>
    </dgm:pt>
    <dgm:pt modelId="{B882570A-8BDF-446D-A5AC-F4F89B2F441D}" type="pres">
      <dgm:prSet presAssocID="{ECE8ECD0-B828-4652-AAE7-811B468ED474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385689E-80E3-4327-B31F-0E0ACCC48DAD}" type="pres">
      <dgm:prSet presAssocID="{66137D5F-0A5F-4E23-A3FB-A3DC8CF18219}" presName="sibTrans" presStyleCnt="0"/>
      <dgm:spPr/>
    </dgm:pt>
    <dgm:pt modelId="{CFC841ED-231E-41C1-9278-C588F88377E1}" type="pres">
      <dgm:prSet presAssocID="{31BDC5F5-9F84-4776-982F-A4D85DDE65A4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D01B6B7-6EA9-4AA0-8A28-552914F20A7A}" type="pres">
      <dgm:prSet presAssocID="{3D3BD0ED-E1C9-4DD8-8916-CC70066CC1BB}" presName="sibTrans" presStyleCnt="0"/>
      <dgm:spPr/>
    </dgm:pt>
    <dgm:pt modelId="{E2E48752-5EF3-4761-A1B9-C7C688FD6FEF}" type="pres">
      <dgm:prSet presAssocID="{C085983D-E63C-47D3-B11C-3903C6D4AAFB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C400068-A210-4E98-A7A7-1A5E58E38B22}" type="presOf" srcId="{ECE8ECD0-B828-4652-AAE7-811B468ED474}" destId="{B882570A-8BDF-446D-A5AC-F4F89B2F441D}" srcOrd="0" destOrd="0" presId="urn:microsoft.com/office/officeart/2005/8/layout/hProcess9"/>
    <dgm:cxn modelId="{D6137819-F434-4830-85E5-8544EC9539DF}" srcId="{54DD2C58-89B6-4798-8BC2-0B766C45DFBD}" destId="{31BDC5F5-9F84-4776-982F-A4D85DDE65A4}" srcOrd="1" destOrd="0" parTransId="{94C704C9-1E08-49F3-A04B-8AE7C809B19D}" sibTransId="{3D3BD0ED-E1C9-4DD8-8916-CC70066CC1BB}"/>
    <dgm:cxn modelId="{18ED3D51-FD7F-44BB-94CB-D018C170F61B}" type="presOf" srcId="{31BDC5F5-9F84-4776-982F-A4D85DDE65A4}" destId="{CFC841ED-231E-41C1-9278-C588F88377E1}" srcOrd="0" destOrd="0" presId="urn:microsoft.com/office/officeart/2005/8/layout/hProcess9"/>
    <dgm:cxn modelId="{50C756D7-C2C6-4FFA-A30A-A63173AC731C}" srcId="{54DD2C58-89B6-4798-8BC2-0B766C45DFBD}" destId="{C085983D-E63C-47D3-B11C-3903C6D4AAFB}" srcOrd="2" destOrd="0" parTransId="{7C3209D0-E64B-47E4-950C-8BFA5EC4A3A2}" sibTransId="{204BD03C-9357-455A-8EDB-F974CDB060F8}"/>
    <dgm:cxn modelId="{961EF064-B220-47B6-9968-4ED1EE7F4B44}" srcId="{54DD2C58-89B6-4798-8BC2-0B766C45DFBD}" destId="{ECE8ECD0-B828-4652-AAE7-811B468ED474}" srcOrd="0" destOrd="0" parTransId="{1D88A9B9-05B6-4CA4-B25F-E53A39EA4086}" sibTransId="{66137D5F-0A5F-4E23-A3FB-A3DC8CF18219}"/>
    <dgm:cxn modelId="{6D04F55C-0CD3-41B5-8BBF-FE6860AD867D}" type="presOf" srcId="{54DD2C58-89B6-4798-8BC2-0B766C45DFBD}" destId="{649C4EA0-298A-45F2-B961-1C0BB6420D44}" srcOrd="0" destOrd="0" presId="urn:microsoft.com/office/officeart/2005/8/layout/hProcess9"/>
    <dgm:cxn modelId="{3D49FF72-8BC2-4285-B46F-55DE8AAF18FB}" type="presOf" srcId="{C085983D-E63C-47D3-B11C-3903C6D4AAFB}" destId="{E2E48752-5EF3-4761-A1B9-C7C688FD6FEF}" srcOrd="0" destOrd="0" presId="urn:microsoft.com/office/officeart/2005/8/layout/hProcess9"/>
    <dgm:cxn modelId="{2E8529B9-087D-4A8F-B724-59927D3F7785}" type="presParOf" srcId="{649C4EA0-298A-45F2-B961-1C0BB6420D44}" destId="{96C40A62-B64F-4CF2-A1AF-53D6FB8B831A}" srcOrd="0" destOrd="0" presId="urn:microsoft.com/office/officeart/2005/8/layout/hProcess9"/>
    <dgm:cxn modelId="{13AD6623-97CA-4AB7-8072-36AF833BA98B}" type="presParOf" srcId="{649C4EA0-298A-45F2-B961-1C0BB6420D44}" destId="{95511ADB-AE71-4B88-9CEA-75EE37BC63D1}" srcOrd="1" destOrd="0" presId="urn:microsoft.com/office/officeart/2005/8/layout/hProcess9"/>
    <dgm:cxn modelId="{858E27B5-AD79-4CD0-90AD-56FBB76A23A5}" type="presParOf" srcId="{95511ADB-AE71-4B88-9CEA-75EE37BC63D1}" destId="{B882570A-8BDF-446D-A5AC-F4F89B2F441D}" srcOrd="0" destOrd="0" presId="urn:microsoft.com/office/officeart/2005/8/layout/hProcess9"/>
    <dgm:cxn modelId="{3ABA6F06-ABDF-4B3C-9894-187B70A5217D}" type="presParOf" srcId="{95511ADB-AE71-4B88-9CEA-75EE37BC63D1}" destId="{5385689E-80E3-4327-B31F-0E0ACCC48DAD}" srcOrd="1" destOrd="0" presId="urn:microsoft.com/office/officeart/2005/8/layout/hProcess9"/>
    <dgm:cxn modelId="{FFB59197-21FA-4B01-B876-C4699C6BC34B}" type="presParOf" srcId="{95511ADB-AE71-4B88-9CEA-75EE37BC63D1}" destId="{CFC841ED-231E-41C1-9278-C588F88377E1}" srcOrd="2" destOrd="0" presId="urn:microsoft.com/office/officeart/2005/8/layout/hProcess9"/>
    <dgm:cxn modelId="{8F40D6C4-97D3-4E45-B8F3-E9780E2A3080}" type="presParOf" srcId="{95511ADB-AE71-4B88-9CEA-75EE37BC63D1}" destId="{5D01B6B7-6EA9-4AA0-8A28-552914F20A7A}" srcOrd="3" destOrd="0" presId="urn:microsoft.com/office/officeart/2005/8/layout/hProcess9"/>
    <dgm:cxn modelId="{79A60A5F-3898-4A7E-8FC8-56522EE97774}" type="presParOf" srcId="{95511ADB-AE71-4B88-9CEA-75EE37BC63D1}" destId="{E2E48752-5EF3-4761-A1B9-C7C688FD6FEF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E97F963-3DB0-4277-A4DD-1E20DC3502B9}" type="doc">
      <dgm:prSet loTypeId="urn:microsoft.com/office/officeart/2005/8/layout/hierarchy1" loCatId="hierarchy" qsTypeId="urn:microsoft.com/office/officeart/2005/8/quickstyle/3d1" qsCatId="3D" csTypeId="urn:microsoft.com/office/officeart/2005/8/colors/colorful1#2" csCatId="colorful" phldr="1"/>
      <dgm:spPr/>
      <dgm:t>
        <a:bodyPr/>
        <a:lstStyle/>
        <a:p>
          <a:endParaRPr lang="en-US"/>
        </a:p>
      </dgm:t>
    </dgm:pt>
    <dgm:pt modelId="{86891E58-B854-46D3-A4C1-D09CB11BF680}">
      <dgm:prSet phldrT="[Text]" custT="1"/>
      <dgm:spPr/>
      <dgm:t>
        <a:bodyPr/>
        <a:lstStyle/>
        <a:p>
          <a:r>
            <a:rPr lang="en-US" sz="2800" b="1" dirty="0">
              <a:latin typeface="Times New Roman" panose="02020603050405020304" pitchFamily="18" charset="0"/>
              <a:cs typeface="Times New Roman" panose="02020603050405020304" pitchFamily="18" charset="0"/>
            </a:rPr>
            <a:t>Administrative sources</a:t>
          </a:r>
        </a:p>
      </dgm:t>
    </dgm:pt>
    <dgm:pt modelId="{1C514F10-B016-419E-BECA-93AAA54BD1EB}" type="parTrans" cxnId="{0AD166CA-1C9D-4E06-A732-D0E82CD892EE}">
      <dgm:prSet/>
      <dgm:spPr/>
      <dgm:t>
        <a:bodyPr/>
        <a:lstStyle/>
        <a:p>
          <a:endParaRPr lang="en-US"/>
        </a:p>
      </dgm:t>
    </dgm:pt>
    <dgm:pt modelId="{15272E69-B27A-4A06-93EE-5229CF3756CE}" type="sibTrans" cxnId="{0AD166CA-1C9D-4E06-A732-D0E82CD892EE}">
      <dgm:prSet/>
      <dgm:spPr/>
      <dgm:t>
        <a:bodyPr/>
        <a:lstStyle/>
        <a:p>
          <a:endParaRPr lang="en-US"/>
        </a:p>
      </dgm:t>
    </dgm:pt>
    <dgm:pt modelId="{6A9583AC-8F84-4FF3-9307-7FE5FB1B52CE}">
      <dgm:prSet phldrT="[Text]"/>
      <dgm:spPr/>
      <dgm:t>
        <a:bodyPr/>
        <a:lstStyle/>
        <a:p>
          <a:r>
            <a:rPr lang="en-US" dirty="0">
              <a:latin typeface="Times New Roman" panose="02020603050405020304" pitchFamily="18" charset="0"/>
              <a:cs typeface="Times New Roman" panose="02020603050405020304" pitchFamily="18" charset="0"/>
            </a:rPr>
            <a:t>Business Statistics</a:t>
          </a:r>
        </a:p>
      </dgm:t>
    </dgm:pt>
    <dgm:pt modelId="{F1CF7F8A-2EF8-4B14-B830-285F2D02F6DF}" type="parTrans" cxnId="{7062F72F-4236-4E95-92A1-DA3009BD1895}">
      <dgm:prSet/>
      <dgm:spPr/>
      <dgm:t>
        <a:bodyPr/>
        <a:lstStyle/>
        <a:p>
          <a:endParaRPr lang="en-US"/>
        </a:p>
      </dgm:t>
    </dgm:pt>
    <dgm:pt modelId="{719EA1D7-4B70-4CEC-9574-9690A448F3B6}" type="sibTrans" cxnId="{7062F72F-4236-4E95-92A1-DA3009BD1895}">
      <dgm:prSet/>
      <dgm:spPr/>
      <dgm:t>
        <a:bodyPr/>
        <a:lstStyle/>
        <a:p>
          <a:endParaRPr lang="en-US"/>
        </a:p>
      </dgm:t>
    </dgm:pt>
    <dgm:pt modelId="{0DF36B27-8715-4F6E-8056-168605313400}">
      <dgm:prSet phldrT="[Text]"/>
      <dgm:spPr/>
      <dgm:t>
        <a:bodyPr/>
        <a:lstStyle/>
        <a:p>
          <a:r>
            <a:rPr lang="en-US" dirty="0">
              <a:latin typeface="Times New Roman" panose="02020603050405020304" pitchFamily="18" charset="0"/>
              <a:cs typeface="Times New Roman" panose="02020603050405020304" pitchFamily="18" charset="0"/>
            </a:rPr>
            <a:t>Transport Statistics</a:t>
          </a:r>
        </a:p>
      </dgm:t>
    </dgm:pt>
    <dgm:pt modelId="{B7188401-3A55-4BDE-BAF3-226B7EE94C0C}" type="parTrans" cxnId="{AAEC108C-7B06-4296-B513-835DBEF6E4EB}">
      <dgm:prSet/>
      <dgm:spPr/>
      <dgm:t>
        <a:bodyPr/>
        <a:lstStyle/>
        <a:p>
          <a:endParaRPr lang="en-US"/>
        </a:p>
      </dgm:t>
    </dgm:pt>
    <dgm:pt modelId="{5DA27B42-28E9-4F2F-980C-E9DDB3532499}" type="sibTrans" cxnId="{AAEC108C-7B06-4296-B513-835DBEF6E4EB}">
      <dgm:prSet/>
      <dgm:spPr/>
      <dgm:t>
        <a:bodyPr/>
        <a:lstStyle/>
        <a:p>
          <a:endParaRPr lang="en-US"/>
        </a:p>
      </dgm:t>
    </dgm:pt>
    <dgm:pt modelId="{FC125DA9-536F-4660-B58A-8C76388A46EE}">
      <dgm:prSet phldrT="[Text]"/>
      <dgm:spPr/>
      <dgm:t>
        <a:bodyPr/>
        <a:lstStyle/>
        <a:p>
          <a:r>
            <a:rPr lang="en-US" dirty="0">
              <a:latin typeface="Times New Roman" panose="02020603050405020304" pitchFamily="18" charset="0"/>
              <a:cs typeface="Times New Roman" panose="02020603050405020304" pitchFamily="18" charset="0"/>
            </a:rPr>
            <a:t>Construction Statistics</a:t>
          </a:r>
        </a:p>
      </dgm:t>
    </dgm:pt>
    <dgm:pt modelId="{A879C610-42FF-4252-A801-D9641C0BF150}" type="parTrans" cxnId="{646C045D-66B9-4940-9C40-ACCF7D706E5E}">
      <dgm:prSet/>
      <dgm:spPr/>
      <dgm:t>
        <a:bodyPr/>
        <a:lstStyle/>
        <a:p>
          <a:endParaRPr lang="en-US"/>
        </a:p>
      </dgm:t>
    </dgm:pt>
    <dgm:pt modelId="{050F170E-A6DF-4CC9-B683-2AB206AB48D3}" type="sibTrans" cxnId="{646C045D-66B9-4940-9C40-ACCF7D706E5E}">
      <dgm:prSet/>
      <dgm:spPr/>
      <dgm:t>
        <a:bodyPr/>
        <a:lstStyle/>
        <a:p>
          <a:endParaRPr lang="en-US"/>
        </a:p>
      </dgm:t>
    </dgm:pt>
    <dgm:pt modelId="{81B18AB6-10D0-4E0D-9991-7929D219EAC7}">
      <dgm:prSet phldrT="[Text]"/>
      <dgm:spPr/>
      <dgm:t>
        <a:bodyPr/>
        <a:lstStyle/>
        <a:p>
          <a:r>
            <a:rPr lang="en-US" dirty="0">
              <a:latin typeface="Times New Roman" panose="02020603050405020304" pitchFamily="18" charset="0"/>
              <a:cs typeface="Times New Roman" panose="02020603050405020304" pitchFamily="18" charset="0"/>
            </a:rPr>
            <a:t>Demographic Statistics</a:t>
          </a:r>
        </a:p>
      </dgm:t>
    </dgm:pt>
    <dgm:pt modelId="{F1E8A63A-8FC9-46F7-8DE7-054FB1F281FC}" type="sibTrans" cxnId="{2A3A8568-29D4-433B-B01F-41806AC243B6}">
      <dgm:prSet/>
      <dgm:spPr/>
      <dgm:t>
        <a:bodyPr/>
        <a:lstStyle/>
        <a:p>
          <a:endParaRPr lang="en-US"/>
        </a:p>
      </dgm:t>
    </dgm:pt>
    <dgm:pt modelId="{1469F705-EAA8-46CF-998B-A800CE4A67CD}" type="parTrans" cxnId="{2A3A8568-29D4-433B-B01F-41806AC243B6}">
      <dgm:prSet/>
      <dgm:spPr/>
      <dgm:t>
        <a:bodyPr/>
        <a:lstStyle/>
        <a:p>
          <a:endParaRPr lang="en-US"/>
        </a:p>
      </dgm:t>
    </dgm:pt>
    <dgm:pt modelId="{3A41725F-BEB6-4074-9D6D-C59874CCAB32}" type="pres">
      <dgm:prSet presAssocID="{8E97F963-3DB0-4277-A4DD-1E20DC3502B9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3CC5B20A-598E-4B09-B7C7-DE528468BBA1}" type="pres">
      <dgm:prSet presAssocID="{86891E58-B854-46D3-A4C1-D09CB11BF680}" presName="hierRoot1" presStyleCnt="0"/>
      <dgm:spPr/>
    </dgm:pt>
    <dgm:pt modelId="{F01BCEFC-8CCC-4E03-8786-A55412651CC6}" type="pres">
      <dgm:prSet presAssocID="{86891E58-B854-46D3-A4C1-D09CB11BF680}" presName="composite" presStyleCnt="0"/>
      <dgm:spPr/>
    </dgm:pt>
    <dgm:pt modelId="{AFA2DC8C-9C45-4A0E-A12D-DA808200C747}" type="pres">
      <dgm:prSet presAssocID="{86891E58-B854-46D3-A4C1-D09CB11BF680}" presName="background" presStyleLbl="node0" presStyleIdx="0" presStyleCnt="1"/>
      <dgm:spPr/>
    </dgm:pt>
    <dgm:pt modelId="{836B5CB3-323B-4420-A710-16584E601CB1}" type="pres">
      <dgm:prSet presAssocID="{86891E58-B854-46D3-A4C1-D09CB11BF680}" presName="text" presStyleLbl="fgAcc0" presStyleIdx="0" presStyleCnt="1" custScaleX="12852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E5F717D-25A5-49C1-A156-3366268C0794}" type="pres">
      <dgm:prSet presAssocID="{86891E58-B854-46D3-A4C1-D09CB11BF680}" presName="hierChild2" presStyleCnt="0"/>
      <dgm:spPr/>
    </dgm:pt>
    <dgm:pt modelId="{00AED990-CEBE-4FBB-9FF3-AB875E811131}" type="pres">
      <dgm:prSet presAssocID="{F1CF7F8A-2EF8-4B14-B830-285F2D02F6DF}" presName="Name10" presStyleLbl="parChTrans1D2" presStyleIdx="0" presStyleCnt="2"/>
      <dgm:spPr/>
      <dgm:t>
        <a:bodyPr/>
        <a:lstStyle/>
        <a:p>
          <a:endParaRPr lang="en-US"/>
        </a:p>
      </dgm:t>
    </dgm:pt>
    <dgm:pt modelId="{0B39EB87-CB28-48D0-BCB0-87742E41D9A9}" type="pres">
      <dgm:prSet presAssocID="{6A9583AC-8F84-4FF3-9307-7FE5FB1B52CE}" presName="hierRoot2" presStyleCnt="0"/>
      <dgm:spPr/>
    </dgm:pt>
    <dgm:pt modelId="{D9974089-E261-4112-B29A-B9D72143F491}" type="pres">
      <dgm:prSet presAssocID="{6A9583AC-8F84-4FF3-9307-7FE5FB1B52CE}" presName="composite2" presStyleCnt="0"/>
      <dgm:spPr/>
    </dgm:pt>
    <dgm:pt modelId="{18CA0C34-D85C-4307-9FC1-4CB4F8EAFAD7}" type="pres">
      <dgm:prSet presAssocID="{6A9583AC-8F84-4FF3-9307-7FE5FB1B52CE}" presName="background2" presStyleLbl="node2" presStyleIdx="0" presStyleCnt="2"/>
      <dgm:spPr/>
      <dgm:t>
        <a:bodyPr/>
        <a:lstStyle/>
        <a:p>
          <a:endParaRPr lang="en-US"/>
        </a:p>
      </dgm:t>
    </dgm:pt>
    <dgm:pt modelId="{1AB7A0B9-7C7B-48FE-880F-BA40148BFCEF}" type="pres">
      <dgm:prSet presAssocID="{6A9583AC-8F84-4FF3-9307-7FE5FB1B52CE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709EAA3-B63B-47EB-8696-8C247028BDE2}" type="pres">
      <dgm:prSet presAssocID="{6A9583AC-8F84-4FF3-9307-7FE5FB1B52CE}" presName="hierChild3" presStyleCnt="0"/>
      <dgm:spPr/>
    </dgm:pt>
    <dgm:pt modelId="{1EE8B1B7-AB28-4A31-A0B3-1FBF07E4B1C2}" type="pres">
      <dgm:prSet presAssocID="{B7188401-3A55-4BDE-BAF3-226B7EE94C0C}" presName="Name17" presStyleLbl="parChTrans1D3" presStyleIdx="0" presStyleCnt="2"/>
      <dgm:spPr/>
      <dgm:t>
        <a:bodyPr/>
        <a:lstStyle/>
        <a:p>
          <a:endParaRPr lang="en-US"/>
        </a:p>
      </dgm:t>
    </dgm:pt>
    <dgm:pt modelId="{D9214AE6-8469-45C2-A50E-E7E990E6185E}" type="pres">
      <dgm:prSet presAssocID="{0DF36B27-8715-4F6E-8056-168605313400}" presName="hierRoot3" presStyleCnt="0"/>
      <dgm:spPr/>
    </dgm:pt>
    <dgm:pt modelId="{9C4BBE32-5ACA-464D-BE89-76BB10C66837}" type="pres">
      <dgm:prSet presAssocID="{0DF36B27-8715-4F6E-8056-168605313400}" presName="composite3" presStyleCnt="0"/>
      <dgm:spPr/>
    </dgm:pt>
    <dgm:pt modelId="{B5B5C13B-6189-4737-8B8D-BB8DC2CB9D06}" type="pres">
      <dgm:prSet presAssocID="{0DF36B27-8715-4F6E-8056-168605313400}" presName="background3" presStyleLbl="node3" presStyleIdx="0" presStyleCnt="2"/>
      <dgm:spPr/>
    </dgm:pt>
    <dgm:pt modelId="{F270A8FE-A31F-4DA5-AC86-B6A08F0F57FF}" type="pres">
      <dgm:prSet presAssocID="{0DF36B27-8715-4F6E-8056-168605313400}" presName="text3" presStyleLbl="fgAcc3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0567B60-C159-4F20-A430-BDE4BD9B1987}" type="pres">
      <dgm:prSet presAssocID="{0DF36B27-8715-4F6E-8056-168605313400}" presName="hierChild4" presStyleCnt="0"/>
      <dgm:spPr/>
    </dgm:pt>
    <dgm:pt modelId="{2DAEF77E-B8E7-4AEF-80FA-D309BC7144CE}" type="pres">
      <dgm:prSet presAssocID="{A879C610-42FF-4252-A801-D9641C0BF150}" presName="Name17" presStyleLbl="parChTrans1D3" presStyleIdx="1" presStyleCnt="2"/>
      <dgm:spPr/>
      <dgm:t>
        <a:bodyPr/>
        <a:lstStyle/>
        <a:p>
          <a:endParaRPr lang="en-US"/>
        </a:p>
      </dgm:t>
    </dgm:pt>
    <dgm:pt modelId="{881B59B0-85BB-482D-A0F6-6609A6B33C19}" type="pres">
      <dgm:prSet presAssocID="{FC125DA9-536F-4660-B58A-8C76388A46EE}" presName="hierRoot3" presStyleCnt="0"/>
      <dgm:spPr/>
    </dgm:pt>
    <dgm:pt modelId="{9176D384-2434-4CEE-AACC-D9774E8BF19E}" type="pres">
      <dgm:prSet presAssocID="{FC125DA9-536F-4660-B58A-8C76388A46EE}" presName="composite3" presStyleCnt="0"/>
      <dgm:spPr/>
    </dgm:pt>
    <dgm:pt modelId="{08C4B72A-2169-4AB3-A1F2-49A19ABDF85B}" type="pres">
      <dgm:prSet presAssocID="{FC125DA9-536F-4660-B58A-8C76388A46EE}" presName="background3" presStyleLbl="node3" presStyleIdx="1" presStyleCnt="2"/>
      <dgm:spPr/>
    </dgm:pt>
    <dgm:pt modelId="{5C6EB577-8735-4C77-8F48-96EE264BCC96}" type="pres">
      <dgm:prSet presAssocID="{FC125DA9-536F-4660-B58A-8C76388A46EE}" presName="text3" presStyleLbl="fgAcc3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1F900FF-4CD4-4427-9AE2-979272369F6D}" type="pres">
      <dgm:prSet presAssocID="{FC125DA9-536F-4660-B58A-8C76388A46EE}" presName="hierChild4" presStyleCnt="0"/>
      <dgm:spPr/>
    </dgm:pt>
    <dgm:pt modelId="{C54F8FF0-7CB6-4A72-9A70-A669F4C6AE36}" type="pres">
      <dgm:prSet presAssocID="{1469F705-EAA8-46CF-998B-A800CE4A67CD}" presName="Name10" presStyleLbl="parChTrans1D2" presStyleIdx="1" presStyleCnt="2"/>
      <dgm:spPr/>
      <dgm:t>
        <a:bodyPr/>
        <a:lstStyle/>
        <a:p>
          <a:endParaRPr lang="en-US"/>
        </a:p>
      </dgm:t>
    </dgm:pt>
    <dgm:pt modelId="{9A0A3D55-2987-4ADC-941B-958A780B5066}" type="pres">
      <dgm:prSet presAssocID="{81B18AB6-10D0-4E0D-9991-7929D219EAC7}" presName="hierRoot2" presStyleCnt="0"/>
      <dgm:spPr/>
    </dgm:pt>
    <dgm:pt modelId="{41872AC0-DD4B-4200-9B53-9EBEB8838502}" type="pres">
      <dgm:prSet presAssocID="{81B18AB6-10D0-4E0D-9991-7929D219EAC7}" presName="composite2" presStyleCnt="0"/>
      <dgm:spPr/>
    </dgm:pt>
    <dgm:pt modelId="{EE0EE090-5BB3-4132-BFE0-902E97EB67E4}" type="pres">
      <dgm:prSet presAssocID="{81B18AB6-10D0-4E0D-9991-7929D219EAC7}" presName="background2" presStyleLbl="node2" presStyleIdx="1" presStyleCnt="2"/>
      <dgm:spPr/>
    </dgm:pt>
    <dgm:pt modelId="{8805ECD6-88D5-4977-B7C7-AB2E2A3D7321}" type="pres">
      <dgm:prSet presAssocID="{81B18AB6-10D0-4E0D-9991-7929D219EAC7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97128D5-6A56-4BB8-BE5C-EAE668AA0463}" type="pres">
      <dgm:prSet presAssocID="{81B18AB6-10D0-4E0D-9991-7929D219EAC7}" presName="hierChild3" presStyleCnt="0"/>
      <dgm:spPr/>
    </dgm:pt>
  </dgm:ptLst>
  <dgm:cxnLst>
    <dgm:cxn modelId="{2CC626F4-C1EB-47D2-B709-7D197CE7A2CF}" type="presOf" srcId="{F1CF7F8A-2EF8-4B14-B830-285F2D02F6DF}" destId="{00AED990-CEBE-4FBB-9FF3-AB875E811131}" srcOrd="0" destOrd="0" presId="urn:microsoft.com/office/officeart/2005/8/layout/hierarchy1"/>
    <dgm:cxn modelId="{2B56D5B3-97E9-4FA9-A165-6B22B062BA32}" type="presOf" srcId="{0DF36B27-8715-4F6E-8056-168605313400}" destId="{F270A8FE-A31F-4DA5-AC86-B6A08F0F57FF}" srcOrd="0" destOrd="0" presId="urn:microsoft.com/office/officeart/2005/8/layout/hierarchy1"/>
    <dgm:cxn modelId="{8E376B99-5983-4CA6-9E21-B739292084F9}" type="presOf" srcId="{81B18AB6-10D0-4E0D-9991-7929D219EAC7}" destId="{8805ECD6-88D5-4977-B7C7-AB2E2A3D7321}" srcOrd="0" destOrd="0" presId="urn:microsoft.com/office/officeart/2005/8/layout/hierarchy1"/>
    <dgm:cxn modelId="{1D7506B2-E3E3-42F8-B088-C3C22823E9EF}" type="presOf" srcId="{8E97F963-3DB0-4277-A4DD-1E20DC3502B9}" destId="{3A41725F-BEB6-4074-9D6D-C59874CCAB32}" srcOrd="0" destOrd="0" presId="urn:microsoft.com/office/officeart/2005/8/layout/hierarchy1"/>
    <dgm:cxn modelId="{646C045D-66B9-4940-9C40-ACCF7D706E5E}" srcId="{6A9583AC-8F84-4FF3-9307-7FE5FB1B52CE}" destId="{FC125DA9-536F-4660-B58A-8C76388A46EE}" srcOrd="1" destOrd="0" parTransId="{A879C610-42FF-4252-A801-D9641C0BF150}" sibTransId="{050F170E-A6DF-4CC9-B683-2AB206AB48D3}"/>
    <dgm:cxn modelId="{0AD166CA-1C9D-4E06-A732-D0E82CD892EE}" srcId="{8E97F963-3DB0-4277-A4DD-1E20DC3502B9}" destId="{86891E58-B854-46D3-A4C1-D09CB11BF680}" srcOrd="0" destOrd="0" parTransId="{1C514F10-B016-419E-BECA-93AAA54BD1EB}" sibTransId="{15272E69-B27A-4A06-93EE-5229CF3756CE}"/>
    <dgm:cxn modelId="{DAF2D8C7-01AB-493E-8144-554B320FB91C}" type="presOf" srcId="{6A9583AC-8F84-4FF3-9307-7FE5FB1B52CE}" destId="{1AB7A0B9-7C7B-48FE-880F-BA40148BFCEF}" srcOrd="0" destOrd="0" presId="urn:microsoft.com/office/officeart/2005/8/layout/hierarchy1"/>
    <dgm:cxn modelId="{C8CAC157-2AF6-4E51-B794-EB1B8A163A98}" type="presOf" srcId="{1469F705-EAA8-46CF-998B-A800CE4A67CD}" destId="{C54F8FF0-7CB6-4A72-9A70-A669F4C6AE36}" srcOrd="0" destOrd="0" presId="urn:microsoft.com/office/officeart/2005/8/layout/hierarchy1"/>
    <dgm:cxn modelId="{2A3A8568-29D4-433B-B01F-41806AC243B6}" srcId="{86891E58-B854-46D3-A4C1-D09CB11BF680}" destId="{81B18AB6-10D0-4E0D-9991-7929D219EAC7}" srcOrd="1" destOrd="0" parTransId="{1469F705-EAA8-46CF-998B-A800CE4A67CD}" sibTransId="{F1E8A63A-8FC9-46F7-8DE7-054FB1F281FC}"/>
    <dgm:cxn modelId="{45EDB252-53D8-4EF5-A04E-7D88E8ABD0C7}" type="presOf" srcId="{FC125DA9-536F-4660-B58A-8C76388A46EE}" destId="{5C6EB577-8735-4C77-8F48-96EE264BCC96}" srcOrd="0" destOrd="0" presId="urn:microsoft.com/office/officeart/2005/8/layout/hierarchy1"/>
    <dgm:cxn modelId="{AAEC108C-7B06-4296-B513-835DBEF6E4EB}" srcId="{6A9583AC-8F84-4FF3-9307-7FE5FB1B52CE}" destId="{0DF36B27-8715-4F6E-8056-168605313400}" srcOrd="0" destOrd="0" parTransId="{B7188401-3A55-4BDE-BAF3-226B7EE94C0C}" sibTransId="{5DA27B42-28E9-4F2F-980C-E9DDB3532499}"/>
    <dgm:cxn modelId="{9133507A-CF70-4EAB-9F3D-4767E94C70B4}" type="presOf" srcId="{A879C610-42FF-4252-A801-D9641C0BF150}" destId="{2DAEF77E-B8E7-4AEF-80FA-D309BC7144CE}" srcOrd="0" destOrd="0" presId="urn:microsoft.com/office/officeart/2005/8/layout/hierarchy1"/>
    <dgm:cxn modelId="{7062F72F-4236-4E95-92A1-DA3009BD1895}" srcId="{86891E58-B854-46D3-A4C1-D09CB11BF680}" destId="{6A9583AC-8F84-4FF3-9307-7FE5FB1B52CE}" srcOrd="0" destOrd="0" parTransId="{F1CF7F8A-2EF8-4B14-B830-285F2D02F6DF}" sibTransId="{719EA1D7-4B70-4CEC-9574-9690A448F3B6}"/>
    <dgm:cxn modelId="{E80AED87-D5B5-47DE-88A5-5A093D455720}" type="presOf" srcId="{B7188401-3A55-4BDE-BAF3-226B7EE94C0C}" destId="{1EE8B1B7-AB28-4A31-A0B3-1FBF07E4B1C2}" srcOrd="0" destOrd="0" presId="urn:microsoft.com/office/officeart/2005/8/layout/hierarchy1"/>
    <dgm:cxn modelId="{139102B1-1F70-44E8-9BBC-D27323B8AC98}" type="presOf" srcId="{86891E58-B854-46D3-A4C1-D09CB11BF680}" destId="{836B5CB3-323B-4420-A710-16584E601CB1}" srcOrd="0" destOrd="0" presId="urn:microsoft.com/office/officeart/2005/8/layout/hierarchy1"/>
    <dgm:cxn modelId="{291FF95C-7452-42BF-B962-E57083D185F9}" type="presParOf" srcId="{3A41725F-BEB6-4074-9D6D-C59874CCAB32}" destId="{3CC5B20A-598E-4B09-B7C7-DE528468BBA1}" srcOrd="0" destOrd="0" presId="urn:microsoft.com/office/officeart/2005/8/layout/hierarchy1"/>
    <dgm:cxn modelId="{F55BE7B8-43E1-4954-AC90-AA1C9CCE36B3}" type="presParOf" srcId="{3CC5B20A-598E-4B09-B7C7-DE528468BBA1}" destId="{F01BCEFC-8CCC-4E03-8786-A55412651CC6}" srcOrd="0" destOrd="0" presId="urn:microsoft.com/office/officeart/2005/8/layout/hierarchy1"/>
    <dgm:cxn modelId="{19D5062D-7298-4462-94B1-3EA80FF3251C}" type="presParOf" srcId="{F01BCEFC-8CCC-4E03-8786-A55412651CC6}" destId="{AFA2DC8C-9C45-4A0E-A12D-DA808200C747}" srcOrd="0" destOrd="0" presId="urn:microsoft.com/office/officeart/2005/8/layout/hierarchy1"/>
    <dgm:cxn modelId="{1EF6E2AC-150F-4083-95E2-AB817193A222}" type="presParOf" srcId="{F01BCEFC-8CCC-4E03-8786-A55412651CC6}" destId="{836B5CB3-323B-4420-A710-16584E601CB1}" srcOrd="1" destOrd="0" presId="urn:microsoft.com/office/officeart/2005/8/layout/hierarchy1"/>
    <dgm:cxn modelId="{A4FE092B-B7EA-4C69-AB8C-FDA7403DDB08}" type="presParOf" srcId="{3CC5B20A-598E-4B09-B7C7-DE528468BBA1}" destId="{DE5F717D-25A5-49C1-A156-3366268C0794}" srcOrd="1" destOrd="0" presId="urn:microsoft.com/office/officeart/2005/8/layout/hierarchy1"/>
    <dgm:cxn modelId="{7038C86D-D2FF-49B0-B236-D53CDE29DA1C}" type="presParOf" srcId="{DE5F717D-25A5-49C1-A156-3366268C0794}" destId="{00AED990-CEBE-4FBB-9FF3-AB875E811131}" srcOrd="0" destOrd="0" presId="urn:microsoft.com/office/officeart/2005/8/layout/hierarchy1"/>
    <dgm:cxn modelId="{5EFD8A5E-660D-48ED-86C3-271F5C45CC2C}" type="presParOf" srcId="{DE5F717D-25A5-49C1-A156-3366268C0794}" destId="{0B39EB87-CB28-48D0-BCB0-87742E41D9A9}" srcOrd="1" destOrd="0" presId="urn:microsoft.com/office/officeart/2005/8/layout/hierarchy1"/>
    <dgm:cxn modelId="{264ED1A5-2D28-4FAE-B653-BC89846ABAC4}" type="presParOf" srcId="{0B39EB87-CB28-48D0-BCB0-87742E41D9A9}" destId="{D9974089-E261-4112-B29A-B9D72143F491}" srcOrd="0" destOrd="0" presId="urn:microsoft.com/office/officeart/2005/8/layout/hierarchy1"/>
    <dgm:cxn modelId="{F8BA42D8-EF27-4D58-B420-5DCAF858BE08}" type="presParOf" srcId="{D9974089-E261-4112-B29A-B9D72143F491}" destId="{18CA0C34-D85C-4307-9FC1-4CB4F8EAFAD7}" srcOrd="0" destOrd="0" presId="urn:microsoft.com/office/officeart/2005/8/layout/hierarchy1"/>
    <dgm:cxn modelId="{5E8634B8-2AAE-4282-AE0A-C33A475B0A07}" type="presParOf" srcId="{D9974089-E261-4112-B29A-B9D72143F491}" destId="{1AB7A0B9-7C7B-48FE-880F-BA40148BFCEF}" srcOrd="1" destOrd="0" presId="urn:microsoft.com/office/officeart/2005/8/layout/hierarchy1"/>
    <dgm:cxn modelId="{12102787-0EE9-4A30-8EA5-239B9CCB6B01}" type="presParOf" srcId="{0B39EB87-CB28-48D0-BCB0-87742E41D9A9}" destId="{A709EAA3-B63B-47EB-8696-8C247028BDE2}" srcOrd="1" destOrd="0" presId="urn:microsoft.com/office/officeart/2005/8/layout/hierarchy1"/>
    <dgm:cxn modelId="{FB03F696-2153-4630-AFF9-087CA39A9671}" type="presParOf" srcId="{A709EAA3-B63B-47EB-8696-8C247028BDE2}" destId="{1EE8B1B7-AB28-4A31-A0B3-1FBF07E4B1C2}" srcOrd="0" destOrd="0" presId="urn:microsoft.com/office/officeart/2005/8/layout/hierarchy1"/>
    <dgm:cxn modelId="{34DA8001-AB79-4E53-B15D-F5524F2CCB5D}" type="presParOf" srcId="{A709EAA3-B63B-47EB-8696-8C247028BDE2}" destId="{D9214AE6-8469-45C2-A50E-E7E990E6185E}" srcOrd="1" destOrd="0" presId="urn:microsoft.com/office/officeart/2005/8/layout/hierarchy1"/>
    <dgm:cxn modelId="{A3F78EEB-2542-4EC1-B91D-00BBB2E824B2}" type="presParOf" srcId="{D9214AE6-8469-45C2-A50E-E7E990E6185E}" destId="{9C4BBE32-5ACA-464D-BE89-76BB10C66837}" srcOrd="0" destOrd="0" presId="urn:microsoft.com/office/officeart/2005/8/layout/hierarchy1"/>
    <dgm:cxn modelId="{F543DB38-127B-4A8D-B376-A7C71BDE503D}" type="presParOf" srcId="{9C4BBE32-5ACA-464D-BE89-76BB10C66837}" destId="{B5B5C13B-6189-4737-8B8D-BB8DC2CB9D06}" srcOrd="0" destOrd="0" presId="urn:microsoft.com/office/officeart/2005/8/layout/hierarchy1"/>
    <dgm:cxn modelId="{B6FDE1A7-F509-4E4D-A425-4B448EBB487F}" type="presParOf" srcId="{9C4BBE32-5ACA-464D-BE89-76BB10C66837}" destId="{F270A8FE-A31F-4DA5-AC86-B6A08F0F57FF}" srcOrd="1" destOrd="0" presId="urn:microsoft.com/office/officeart/2005/8/layout/hierarchy1"/>
    <dgm:cxn modelId="{E7D0F4FB-FA3D-4CB8-BC1C-72938A6150C6}" type="presParOf" srcId="{D9214AE6-8469-45C2-A50E-E7E990E6185E}" destId="{50567B60-C159-4F20-A430-BDE4BD9B1987}" srcOrd="1" destOrd="0" presId="urn:microsoft.com/office/officeart/2005/8/layout/hierarchy1"/>
    <dgm:cxn modelId="{B85564CB-7B53-46F5-A207-5AA81A88B6A4}" type="presParOf" srcId="{A709EAA3-B63B-47EB-8696-8C247028BDE2}" destId="{2DAEF77E-B8E7-4AEF-80FA-D309BC7144CE}" srcOrd="2" destOrd="0" presId="urn:microsoft.com/office/officeart/2005/8/layout/hierarchy1"/>
    <dgm:cxn modelId="{21134E7E-FB95-4774-804F-0D037DB8759F}" type="presParOf" srcId="{A709EAA3-B63B-47EB-8696-8C247028BDE2}" destId="{881B59B0-85BB-482D-A0F6-6609A6B33C19}" srcOrd="3" destOrd="0" presId="urn:microsoft.com/office/officeart/2005/8/layout/hierarchy1"/>
    <dgm:cxn modelId="{293998F5-A39C-4AB5-8010-3C618BC80CED}" type="presParOf" srcId="{881B59B0-85BB-482D-A0F6-6609A6B33C19}" destId="{9176D384-2434-4CEE-AACC-D9774E8BF19E}" srcOrd="0" destOrd="0" presId="urn:microsoft.com/office/officeart/2005/8/layout/hierarchy1"/>
    <dgm:cxn modelId="{75612D53-FD4E-49D5-8E5E-9F1128CF1AC2}" type="presParOf" srcId="{9176D384-2434-4CEE-AACC-D9774E8BF19E}" destId="{08C4B72A-2169-4AB3-A1F2-49A19ABDF85B}" srcOrd="0" destOrd="0" presId="urn:microsoft.com/office/officeart/2005/8/layout/hierarchy1"/>
    <dgm:cxn modelId="{E5ABD365-C635-439F-B8E3-17019071441D}" type="presParOf" srcId="{9176D384-2434-4CEE-AACC-D9774E8BF19E}" destId="{5C6EB577-8735-4C77-8F48-96EE264BCC96}" srcOrd="1" destOrd="0" presId="urn:microsoft.com/office/officeart/2005/8/layout/hierarchy1"/>
    <dgm:cxn modelId="{D57B382D-E318-441A-B8F1-47C6923FB3A0}" type="presParOf" srcId="{881B59B0-85BB-482D-A0F6-6609A6B33C19}" destId="{61F900FF-4CD4-4427-9AE2-979272369F6D}" srcOrd="1" destOrd="0" presId="urn:microsoft.com/office/officeart/2005/8/layout/hierarchy1"/>
    <dgm:cxn modelId="{63CC7108-27A3-4038-B629-9D5A3CFA7D22}" type="presParOf" srcId="{DE5F717D-25A5-49C1-A156-3366268C0794}" destId="{C54F8FF0-7CB6-4A72-9A70-A669F4C6AE36}" srcOrd="2" destOrd="0" presId="urn:microsoft.com/office/officeart/2005/8/layout/hierarchy1"/>
    <dgm:cxn modelId="{1AE7C0FF-CC02-418D-AE9E-A86ECC3DFD00}" type="presParOf" srcId="{DE5F717D-25A5-49C1-A156-3366268C0794}" destId="{9A0A3D55-2987-4ADC-941B-958A780B5066}" srcOrd="3" destOrd="0" presId="urn:microsoft.com/office/officeart/2005/8/layout/hierarchy1"/>
    <dgm:cxn modelId="{8BB33E33-5230-45E0-9E2F-88B887146557}" type="presParOf" srcId="{9A0A3D55-2987-4ADC-941B-958A780B5066}" destId="{41872AC0-DD4B-4200-9B53-9EBEB8838502}" srcOrd="0" destOrd="0" presId="urn:microsoft.com/office/officeart/2005/8/layout/hierarchy1"/>
    <dgm:cxn modelId="{7D4F3727-4CEA-4D06-9853-0A714417E7E9}" type="presParOf" srcId="{41872AC0-DD4B-4200-9B53-9EBEB8838502}" destId="{EE0EE090-5BB3-4132-BFE0-902E97EB67E4}" srcOrd="0" destOrd="0" presId="urn:microsoft.com/office/officeart/2005/8/layout/hierarchy1"/>
    <dgm:cxn modelId="{AD2DE509-EFD5-4920-BA3A-BF19A3E46CD7}" type="presParOf" srcId="{41872AC0-DD4B-4200-9B53-9EBEB8838502}" destId="{8805ECD6-88D5-4977-B7C7-AB2E2A3D7321}" srcOrd="1" destOrd="0" presId="urn:microsoft.com/office/officeart/2005/8/layout/hierarchy1"/>
    <dgm:cxn modelId="{3571E668-13F0-4BB1-8FAA-F801EB4D5F69}" type="presParOf" srcId="{9A0A3D55-2987-4ADC-941B-958A780B5066}" destId="{B97128D5-6A56-4BB8-BE5C-EAE668AA0463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1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C9BF4C5-DEE0-4192-AB65-C5AB834A069B}" type="doc">
      <dgm:prSet loTypeId="urn:microsoft.com/office/officeart/2005/8/layout/radial6" loCatId="cycle" qsTypeId="urn:microsoft.com/office/officeart/2005/8/quickstyle/simple1" qsCatId="simple" csTypeId="urn:microsoft.com/office/officeart/2005/8/colors/accent1_4" csCatId="accent1" phldr="1"/>
      <dgm:spPr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</dgm:spPr>
      <dgm:t>
        <a:bodyPr/>
        <a:lstStyle/>
        <a:p>
          <a:endParaRPr lang="en-US"/>
        </a:p>
      </dgm:t>
    </dgm:pt>
    <dgm:pt modelId="{8A2D2CE0-09BD-4AD2-9185-4C90A7FE2FC1}">
      <dgm:prSet phldrT="[Text]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en-US" dirty="0" smtClean="0">
              <a:latin typeface="Arial" panose="020B0604020202020204" pitchFamily="34" charset="0"/>
              <a:cs typeface="Arial" panose="020B0604020202020204" pitchFamily="34" charset="0"/>
            </a:rPr>
            <a:t>TEAM of professionals</a:t>
          </a:r>
          <a:endParaRPr lang="en-US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0BF3E42-C754-4CB2-AAB6-B5A6346F4148}" type="parTrans" cxnId="{94677603-EFEA-40AA-9CAD-30F517F5B56A}">
      <dgm:prSet/>
      <dgm:spPr/>
      <dgm:t>
        <a:bodyPr/>
        <a:lstStyle/>
        <a:p>
          <a:endParaRPr lang="en-US"/>
        </a:p>
      </dgm:t>
    </dgm:pt>
    <dgm:pt modelId="{E8F2A541-5CC6-4AB4-AC0D-82CCD3517F1F}" type="sibTrans" cxnId="{94677603-EFEA-40AA-9CAD-30F517F5B56A}">
      <dgm:prSet/>
      <dgm:spPr/>
      <dgm:t>
        <a:bodyPr/>
        <a:lstStyle/>
        <a:p>
          <a:endParaRPr lang="en-US"/>
        </a:p>
      </dgm:t>
    </dgm:pt>
    <dgm:pt modelId="{6926932F-BB88-4E5B-9B66-0B48A1C67136}">
      <dgm:prSet phldrT="[Text]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en-US" b="1" dirty="0" smtClean="0">
              <a:latin typeface="Arial" panose="020B0604020202020204" pitchFamily="34" charset="0"/>
              <a:cs typeface="Arial" panose="020B0604020202020204" pitchFamily="34" charset="0"/>
            </a:rPr>
            <a:t>Active dialogue with users</a:t>
          </a:r>
          <a:endParaRPr lang="en-US" dirty="0"/>
        </a:p>
      </dgm:t>
    </dgm:pt>
    <dgm:pt modelId="{4886A04A-2F72-4584-9B98-164D2AB22375}" type="parTrans" cxnId="{88C34205-D504-403E-85F3-778A752B6F32}">
      <dgm:prSet/>
      <dgm:spPr/>
      <dgm:t>
        <a:bodyPr/>
        <a:lstStyle/>
        <a:p>
          <a:endParaRPr lang="en-US"/>
        </a:p>
      </dgm:t>
    </dgm:pt>
    <dgm:pt modelId="{4C22899E-E071-4DAC-998C-91DAF4CE565D}" type="sibTrans" cxnId="{88C34205-D504-403E-85F3-778A752B6F32}">
      <dgm:prSet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en-US"/>
        </a:p>
      </dgm:t>
    </dgm:pt>
    <dgm:pt modelId="{0B84629A-6B5A-42CC-95B0-A1244A0966C5}">
      <dgm:prSet phldrT="[Text]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en-US" b="1" dirty="0" smtClean="0">
              <a:latin typeface="Arial" panose="020B0604020202020204" pitchFamily="34" charset="0"/>
              <a:cs typeface="Arial" panose="020B0604020202020204" pitchFamily="34" charset="0"/>
            </a:rPr>
            <a:t>More Investment in IT</a:t>
          </a:r>
          <a:endParaRPr lang="en-US" dirty="0"/>
        </a:p>
      </dgm:t>
    </dgm:pt>
    <dgm:pt modelId="{ECE72EB2-1B14-4394-933B-4F7C0024C748}" type="parTrans" cxnId="{2F0C5E97-6B1E-4796-A9B0-B065ABD79644}">
      <dgm:prSet/>
      <dgm:spPr/>
      <dgm:t>
        <a:bodyPr/>
        <a:lstStyle/>
        <a:p>
          <a:endParaRPr lang="en-US"/>
        </a:p>
      </dgm:t>
    </dgm:pt>
    <dgm:pt modelId="{9C5DF216-6655-4B32-B000-AD10E402078A}" type="sibTrans" cxnId="{2F0C5E97-6B1E-4796-A9B0-B065ABD79644}">
      <dgm:prSet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en-US"/>
        </a:p>
      </dgm:t>
    </dgm:pt>
    <dgm:pt modelId="{5861108B-7997-480C-8578-33C4DEFE9243}">
      <dgm:prSet phldrT="[Text]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en-US" b="1" dirty="0" smtClean="0">
              <a:latin typeface="Arial" panose="020B0604020202020204" pitchFamily="34" charset="0"/>
              <a:cs typeface="Arial" panose="020B0604020202020204" pitchFamily="34" charset="0"/>
            </a:rPr>
            <a:t>International partnership</a:t>
          </a:r>
          <a:endParaRPr lang="en-US" dirty="0"/>
        </a:p>
      </dgm:t>
    </dgm:pt>
    <dgm:pt modelId="{88869B35-66EC-4981-AB5D-31AD24F2AE56}" type="parTrans" cxnId="{1A877130-AAA4-46C0-9653-44D56454FC0B}">
      <dgm:prSet/>
      <dgm:spPr/>
      <dgm:t>
        <a:bodyPr/>
        <a:lstStyle/>
        <a:p>
          <a:endParaRPr lang="en-US"/>
        </a:p>
      </dgm:t>
    </dgm:pt>
    <dgm:pt modelId="{8804D0EA-454B-4616-95DD-9FEA4988484A}" type="sibTrans" cxnId="{1A877130-AAA4-46C0-9653-44D56454FC0B}">
      <dgm:prSet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en-US"/>
        </a:p>
      </dgm:t>
    </dgm:pt>
    <dgm:pt modelId="{0F062CBA-7BC7-4571-8BEF-FCF1911A61A4}" type="pres">
      <dgm:prSet presAssocID="{3C9BF4C5-DEE0-4192-AB65-C5AB834A069B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5F4DB2A-969B-43D1-9570-99683590F97D}" type="pres">
      <dgm:prSet presAssocID="{8A2D2CE0-09BD-4AD2-9185-4C90A7FE2FC1}" presName="centerShape" presStyleLbl="node0" presStyleIdx="0" presStyleCnt="1"/>
      <dgm:spPr/>
      <dgm:t>
        <a:bodyPr/>
        <a:lstStyle/>
        <a:p>
          <a:endParaRPr lang="en-US"/>
        </a:p>
      </dgm:t>
    </dgm:pt>
    <dgm:pt modelId="{86BCEE64-E87A-452D-A661-9021D314BF21}" type="pres">
      <dgm:prSet presAssocID="{6926932F-BB88-4E5B-9B66-0B48A1C67136}" presName="node" presStyleLbl="node1" presStyleIdx="0" presStyleCnt="3" custScaleX="126966" custScaleY="12243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0124CDC-9E1F-49BD-99FF-E9BC8C273F87}" type="pres">
      <dgm:prSet presAssocID="{6926932F-BB88-4E5B-9B66-0B48A1C67136}" presName="dummy" presStyleCnt="0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  <dgm:pt modelId="{C390F4CD-AABE-4998-AE3D-9ECBD7F0C56A}" type="pres">
      <dgm:prSet presAssocID="{4C22899E-E071-4DAC-998C-91DAF4CE565D}" presName="sibTrans" presStyleLbl="sibTrans2D1" presStyleIdx="0" presStyleCnt="3"/>
      <dgm:spPr/>
      <dgm:t>
        <a:bodyPr/>
        <a:lstStyle/>
        <a:p>
          <a:endParaRPr lang="en-US"/>
        </a:p>
      </dgm:t>
    </dgm:pt>
    <dgm:pt modelId="{521C0473-2CDF-4DF8-A7FD-31BDF378F305}" type="pres">
      <dgm:prSet presAssocID="{0B84629A-6B5A-42CC-95B0-A1244A0966C5}" presName="node" presStyleLbl="node1" presStyleIdx="1" presStyleCnt="3" custScaleX="137143" custScaleY="13618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FDA436E-DF6C-4CFA-BBDF-AFC6CE42D4A2}" type="pres">
      <dgm:prSet presAssocID="{0B84629A-6B5A-42CC-95B0-A1244A0966C5}" presName="dummy" presStyleCnt="0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  <dgm:pt modelId="{2EB6EE32-A702-418A-9CC8-CF01B17A123B}" type="pres">
      <dgm:prSet presAssocID="{9C5DF216-6655-4B32-B000-AD10E402078A}" presName="sibTrans" presStyleLbl="sibTrans2D1" presStyleIdx="1" presStyleCnt="3"/>
      <dgm:spPr/>
      <dgm:t>
        <a:bodyPr/>
        <a:lstStyle/>
        <a:p>
          <a:endParaRPr lang="en-US"/>
        </a:p>
      </dgm:t>
    </dgm:pt>
    <dgm:pt modelId="{9C258F2D-06AB-4164-9A51-94E3390148FE}" type="pres">
      <dgm:prSet presAssocID="{5861108B-7997-480C-8578-33C4DEFE9243}" presName="node" presStyleLbl="node1" presStyleIdx="2" presStyleCnt="3" custScaleX="131303" custScaleY="12982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546AA47-EC29-42E2-94C8-545B9F21686B}" type="pres">
      <dgm:prSet presAssocID="{5861108B-7997-480C-8578-33C4DEFE9243}" presName="dummy" presStyleCnt="0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  <dgm:pt modelId="{4900E6D5-E7AD-435C-AC41-A4FB81E9FA2C}" type="pres">
      <dgm:prSet presAssocID="{8804D0EA-454B-4616-95DD-9FEA4988484A}" presName="sibTrans" presStyleLbl="sibTrans2D1" presStyleIdx="2" presStyleCnt="3"/>
      <dgm:spPr/>
      <dgm:t>
        <a:bodyPr/>
        <a:lstStyle/>
        <a:p>
          <a:endParaRPr lang="en-US"/>
        </a:p>
      </dgm:t>
    </dgm:pt>
  </dgm:ptLst>
  <dgm:cxnLst>
    <dgm:cxn modelId="{8C728B7E-FD7E-4E16-9CA9-A2AEA66FA58D}" type="presOf" srcId="{9C5DF216-6655-4B32-B000-AD10E402078A}" destId="{2EB6EE32-A702-418A-9CC8-CF01B17A123B}" srcOrd="0" destOrd="0" presId="urn:microsoft.com/office/officeart/2005/8/layout/radial6"/>
    <dgm:cxn modelId="{57DC5474-0C7C-47DB-A22F-2363E46F165B}" type="presOf" srcId="{6926932F-BB88-4E5B-9B66-0B48A1C67136}" destId="{86BCEE64-E87A-452D-A661-9021D314BF21}" srcOrd="0" destOrd="0" presId="urn:microsoft.com/office/officeart/2005/8/layout/radial6"/>
    <dgm:cxn modelId="{479FC3CC-1FB0-49E4-BDA4-16C4A902CC35}" type="presOf" srcId="{8A2D2CE0-09BD-4AD2-9185-4C90A7FE2FC1}" destId="{85F4DB2A-969B-43D1-9570-99683590F97D}" srcOrd="0" destOrd="0" presId="urn:microsoft.com/office/officeart/2005/8/layout/radial6"/>
    <dgm:cxn modelId="{2A85AF7E-AF18-469A-9C61-853D6F08C18B}" type="presOf" srcId="{3C9BF4C5-DEE0-4192-AB65-C5AB834A069B}" destId="{0F062CBA-7BC7-4571-8BEF-FCF1911A61A4}" srcOrd="0" destOrd="0" presId="urn:microsoft.com/office/officeart/2005/8/layout/radial6"/>
    <dgm:cxn modelId="{2F0C5E97-6B1E-4796-A9B0-B065ABD79644}" srcId="{8A2D2CE0-09BD-4AD2-9185-4C90A7FE2FC1}" destId="{0B84629A-6B5A-42CC-95B0-A1244A0966C5}" srcOrd="1" destOrd="0" parTransId="{ECE72EB2-1B14-4394-933B-4F7C0024C748}" sibTransId="{9C5DF216-6655-4B32-B000-AD10E402078A}"/>
    <dgm:cxn modelId="{1A877130-AAA4-46C0-9653-44D56454FC0B}" srcId="{8A2D2CE0-09BD-4AD2-9185-4C90A7FE2FC1}" destId="{5861108B-7997-480C-8578-33C4DEFE9243}" srcOrd="2" destOrd="0" parTransId="{88869B35-66EC-4981-AB5D-31AD24F2AE56}" sibTransId="{8804D0EA-454B-4616-95DD-9FEA4988484A}"/>
    <dgm:cxn modelId="{08EF5C32-F7E0-443D-BD16-928259E54DF6}" type="presOf" srcId="{5861108B-7997-480C-8578-33C4DEFE9243}" destId="{9C258F2D-06AB-4164-9A51-94E3390148FE}" srcOrd="0" destOrd="0" presId="urn:microsoft.com/office/officeart/2005/8/layout/radial6"/>
    <dgm:cxn modelId="{94677603-EFEA-40AA-9CAD-30F517F5B56A}" srcId="{3C9BF4C5-DEE0-4192-AB65-C5AB834A069B}" destId="{8A2D2CE0-09BD-4AD2-9185-4C90A7FE2FC1}" srcOrd="0" destOrd="0" parTransId="{20BF3E42-C754-4CB2-AAB6-B5A6346F4148}" sibTransId="{E8F2A541-5CC6-4AB4-AC0D-82CCD3517F1F}"/>
    <dgm:cxn modelId="{DB9858EE-7626-4E7E-8AFE-5B1881FDB3A8}" type="presOf" srcId="{0B84629A-6B5A-42CC-95B0-A1244A0966C5}" destId="{521C0473-2CDF-4DF8-A7FD-31BDF378F305}" srcOrd="0" destOrd="0" presId="urn:microsoft.com/office/officeart/2005/8/layout/radial6"/>
    <dgm:cxn modelId="{88C34205-D504-403E-85F3-778A752B6F32}" srcId="{8A2D2CE0-09BD-4AD2-9185-4C90A7FE2FC1}" destId="{6926932F-BB88-4E5B-9B66-0B48A1C67136}" srcOrd="0" destOrd="0" parTransId="{4886A04A-2F72-4584-9B98-164D2AB22375}" sibTransId="{4C22899E-E071-4DAC-998C-91DAF4CE565D}"/>
    <dgm:cxn modelId="{2A755349-F541-435E-8A46-90A7AC2F6FC5}" type="presOf" srcId="{4C22899E-E071-4DAC-998C-91DAF4CE565D}" destId="{C390F4CD-AABE-4998-AE3D-9ECBD7F0C56A}" srcOrd="0" destOrd="0" presId="urn:microsoft.com/office/officeart/2005/8/layout/radial6"/>
    <dgm:cxn modelId="{DA33564A-9BDF-4F4A-A1D6-4938E8515580}" type="presOf" srcId="{8804D0EA-454B-4616-95DD-9FEA4988484A}" destId="{4900E6D5-E7AD-435C-AC41-A4FB81E9FA2C}" srcOrd="0" destOrd="0" presId="urn:microsoft.com/office/officeart/2005/8/layout/radial6"/>
    <dgm:cxn modelId="{AEC5A196-678E-4E40-9E56-7217017DE66B}" type="presParOf" srcId="{0F062CBA-7BC7-4571-8BEF-FCF1911A61A4}" destId="{85F4DB2A-969B-43D1-9570-99683590F97D}" srcOrd="0" destOrd="0" presId="urn:microsoft.com/office/officeart/2005/8/layout/radial6"/>
    <dgm:cxn modelId="{B343881F-D5E3-41E1-8723-F5156579D83A}" type="presParOf" srcId="{0F062CBA-7BC7-4571-8BEF-FCF1911A61A4}" destId="{86BCEE64-E87A-452D-A661-9021D314BF21}" srcOrd="1" destOrd="0" presId="urn:microsoft.com/office/officeart/2005/8/layout/radial6"/>
    <dgm:cxn modelId="{759D35E4-EBFF-43AD-A7A8-F771F3845ABA}" type="presParOf" srcId="{0F062CBA-7BC7-4571-8BEF-FCF1911A61A4}" destId="{D0124CDC-9E1F-49BD-99FF-E9BC8C273F87}" srcOrd="2" destOrd="0" presId="urn:microsoft.com/office/officeart/2005/8/layout/radial6"/>
    <dgm:cxn modelId="{E06FAE1D-1394-45CE-A7BF-CAC071B9586E}" type="presParOf" srcId="{0F062CBA-7BC7-4571-8BEF-FCF1911A61A4}" destId="{C390F4CD-AABE-4998-AE3D-9ECBD7F0C56A}" srcOrd="3" destOrd="0" presId="urn:microsoft.com/office/officeart/2005/8/layout/radial6"/>
    <dgm:cxn modelId="{930BC873-0C9B-4A6E-971D-6318D127B483}" type="presParOf" srcId="{0F062CBA-7BC7-4571-8BEF-FCF1911A61A4}" destId="{521C0473-2CDF-4DF8-A7FD-31BDF378F305}" srcOrd="4" destOrd="0" presId="urn:microsoft.com/office/officeart/2005/8/layout/radial6"/>
    <dgm:cxn modelId="{F8F141E2-46B0-46F1-84D2-DE40189B9998}" type="presParOf" srcId="{0F062CBA-7BC7-4571-8BEF-FCF1911A61A4}" destId="{7FDA436E-DF6C-4CFA-BBDF-AFC6CE42D4A2}" srcOrd="5" destOrd="0" presId="urn:microsoft.com/office/officeart/2005/8/layout/radial6"/>
    <dgm:cxn modelId="{C6ED31CC-3045-4D44-96AF-FF1CA6304AF1}" type="presParOf" srcId="{0F062CBA-7BC7-4571-8BEF-FCF1911A61A4}" destId="{2EB6EE32-A702-418A-9CC8-CF01B17A123B}" srcOrd="6" destOrd="0" presId="urn:microsoft.com/office/officeart/2005/8/layout/radial6"/>
    <dgm:cxn modelId="{25667C3D-805E-4D99-BA90-B51E3482295D}" type="presParOf" srcId="{0F062CBA-7BC7-4571-8BEF-FCF1911A61A4}" destId="{9C258F2D-06AB-4164-9A51-94E3390148FE}" srcOrd="7" destOrd="0" presId="urn:microsoft.com/office/officeart/2005/8/layout/radial6"/>
    <dgm:cxn modelId="{207F9250-46C0-4F16-BBB5-759CE0DE410A}" type="presParOf" srcId="{0F062CBA-7BC7-4571-8BEF-FCF1911A61A4}" destId="{9546AA47-EC29-42E2-94C8-545B9F21686B}" srcOrd="8" destOrd="0" presId="urn:microsoft.com/office/officeart/2005/8/layout/radial6"/>
    <dgm:cxn modelId="{4D0C3DC6-34C5-4CAA-9741-E9AFF8BA4FFB}" type="presParOf" srcId="{0F062CBA-7BC7-4571-8BEF-FCF1911A61A4}" destId="{4900E6D5-E7AD-435C-AC41-A4FB81E9FA2C}" srcOrd="9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6C40A62-B64F-4CF2-A1AF-53D6FB8B831A}">
      <dsp:nvSpPr>
        <dsp:cNvPr id="0" name=""/>
        <dsp:cNvSpPr/>
      </dsp:nvSpPr>
      <dsp:spPr>
        <a:xfrm>
          <a:off x="516164" y="0"/>
          <a:ext cx="5849870" cy="4160243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882570A-8BDF-446D-A5AC-F4F89B2F441D}">
      <dsp:nvSpPr>
        <dsp:cNvPr id="0" name=""/>
        <dsp:cNvSpPr/>
      </dsp:nvSpPr>
      <dsp:spPr>
        <a:xfrm>
          <a:off x="735" y="1248072"/>
          <a:ext cx="2090829" cy="166409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0" tIns="228600" rIns="228600" bIns="228600" numCol="1" spcCol="1270" anchor="ctr" anchorCtr="0">
          <a:noAutofit/>
        </a:bodyPr>
        <a:lstStyle/>
        <a:p>
          <a:pPr lvl="0" algn="ct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000" kern="1200" dirty="0" smtClean="0"/>
            <a:t>1919</a:t>
          </a:r>
          <a:endParaRPr lang="en-US" sz="6000" kern="1200" dirty="0"/>
        </a:p>
      </dsp:txBody>
      <dsp:txXfrm>
        <a:off x="81970" y="1329307"/>
        <a:ext cx="1928359" cy="1501627"/>
      </dsp:txXfrm>
    </dsp:sp>
    <dsp:sp modelId="{CFC841ED-231E-41C1-9278-C588F88377E1}">
      <dsp:nvSpPr>
        <dsp:cNvPr id="0" name=""/>
        <dsp:cNvSpPr/>
      </dsp:nvSpPr>
      <dsp:spPr>
        <a:xfrm>
          <a:off x="2395685" y="1248072"/>
          <a:ext cx="2090829" cy="166409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0" tIns="228600" rIns="228600" bIns="228600" numCol="1" spcCol="1270" anchor="ctr" anchorCtr="0">
          <a:noAutofit/>
        </a:bodyPr>
        <a:lstStyle/>
        <a:p>
          <a:pPr lvl="0" algn="ct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000" kern="1200" dirty="0" smtClean="0"/>
            <a:t>…</a:t>
          </a:r>
          <a:endParaRPr lang="en-US" sz="6000" kern="1200" dirty="0"/>
        </a:p>
      </dsp:txBody>
      <dsp:txXfrm>
        <a:off x="2476920" y="1329307"/>
        <a:ext cx="1928359" cy="1501627"/>
      </dsp:txXfrm>
    </dsp:sp>
    <dsp:sp modelId="{E2E48752-5EF3-4761-A1B9-C7C688FD6FEF}">
      <dsp:nvSpPr>
        <dsp:cNvPr id="0" name=""/>
        <dsp:cNvSpPr/>
      </dsp:nvSpPr>
      <dsp:spPr>
        <a:xfrm>
          <a:off x="4790635" y="1248072"/>
          <a:ext cx="2090829" cy="166409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0" tIns="228600" rIns="228600" bIns="228600" numCol="1" spcCol="1270" anchor="ctr" anchorCtr="0">
          <a:noAutofit/>
        </a:bodyPr>
        <a:lstStyle/>
        <a:p>
          <a:pPr lvl="0" algn="ct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000" kern="1200" dirty="0" smtClean="0"/>
            <a:t>2025</a:t>
          </a:r>
          <a:endParaRPr lang="en-US" sz="6000" kern="1200" dirty="0"/>
        </a:p>
      </dsp:txBody>
      <dsp:txXfrm>
        <a:off x="4871870" y="1329307"/>
        <a:ext cx="1928359" cy="150162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4F8FF0-7CB6-4A72-9A70-A669F4C6AE36}">
      <dsp:nvSpPr>
        <dsp:cNvPr id="0" name=""/>
        <dsp:cNvSpPr/>
      </dsp:nvSpPr>
      <dsp:spPr>
        <a:xfrm>
          <a:off x="4517154" y="1275999"/>
          <a:ext cx="1227094" cy="5839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97969"/>
              </a:lnTo>
              <a:lnTo>
                <a:pt x="1227094" y="397969"/>
              </a:lnTo>
              <a:lnTo>
                <a:pt x="1227094" y="583985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DAEF77E-B8E7-4AEF-80FA-D309BC7144CE}">
      <dsp:nvSpPr>
        <dsp:cNvPr id="0" name=""/>
        <dsp:cNvSpPr/>
      </dsp:nvSpPr>
      <dsp:spPr>
        <a:xfrm>
          <a:off x="3290059" y="3135047"/>
          <a:ext cx="1227094" cy="5839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97969"/>
              </a:lnTo>
              <a:lnTo>
                <a:pt x="1227094" y="397969"/>
              </a:lnTo>
              <a:lnTo>
                <a:pt x="1227094" y="583985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E8B1B7-AB28-4A31-A0B3-1FBF07E4B1C2}">
      <dsp:nvSpPr>
        <dsp:cNvPr id="0" name=""/>
        <dsp:cNvSpPr/>
      </dsp:nvSpPr>
      <dsp:spPr>
        <a:xfrm>
          <a:off x="2062965" y="3135047"/>
          <a:ext cx="1227094" cy="583985"/>
        </a:xfrm>
        <a:custGeom>
          <a:avLst/>
          <a:gdLst/>
          <a:ahLst/>
          <a:cxnLst/>
          <a:rect l="0" t="0" r="0" b="0"/>
          <a:pathLst>
            <a:path>
              <a:moveTo>
                <a:pt x="1227094" y="0"/>
              </a:moveTo>
              <a:lnTo>
                <a:pt x="1227094" y="397969"/>
              </a:lnTo>
              <a:lnTo>
                <a:pt x="0" y="397969"/>
              </a:lnTo>
              <a:lnTo>
                <a:pt x="0" y="583985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0AED990-CEBE-4FBB-9FF3-AB875E811131}">
      <dsp:nvSpPr>
        <dsp:cNvPr id="0" name=""/>
        <dsp:cNvSpPr/>
      </dsp:nvSpPr>
      <dsp:spPr>
        <a:xfrm>
          <a:off x="3290059" y="1275999"/>
          <a:ext cx="1227094" cy="583985"/>
        </a:xfrm>
        <a:custGeom>
          <a:avLst/>
          <a:gdLst/>
          <a:ahLst/>
          <a:cxnLst/>
          <a:rect l="0" t="0" r="0" b="0"/>
          <a:pathLst>
            <a:path>
              <a:moveTo>
                <a:pt x="1227094" y="0"/>
              </a:moveTo>
              <a:lnTo>
                <a:pt x="1227094" y="397969"/>
              </a:lnTo>
              <a:lnTo>
                <a:pt x="0" y="397969"/>
              </a:lnTo>
              <a:lnTo>
                <a:pt x="0" y="583985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A2DC8C-9C45-4A0E-A12D-DA808200C747}">
      <dsp:nvSpPr>
        <dsp:cNvPr id="0" name=""/>
        <dsp:cNvSpPr/>
      </dsp:nvSpPr>
      <dsp:spPr>
        <a:xfrm>
          <a:off x="3226770" y="936"/>
          <a:ext cx="2580766" cy="127506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36B5CB3-323B-4420-A710-16584E601CB1}">
      <dsp:nvSpPr>
        <dsp:cNvPr id="0" name=""/>
        <dsp:cNvSpPr/>
      </dsp:nvSpPr>
      <dsp:spPr>
        <a:xfrm>
          <a:off x="3449878" y="212889"/>
          <a:ext cx="2580766" cy="12750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Administrative sources</a:t>
          </a:r>
        </a:p>
      </dsp:txBody>
      <dsp:txXfrm>
        <a:off x="3487223" y="250234"/>
        <a:ext cx="2506076" cy="1200372"/>
      </dsp:txXfrm>
    </dsp:sp>
    <dsp:sp modelId="{18CA0C34-D85C-4307-9FC1-4CB4F8EAFAD7}">
      <dsp:nvSpPr>
        <dsp:cNvPr id="0" name=""/>
        <dsp:cNvSpPr/>
      </dsp:nvSpPr>
      <dsp:spPr>
        <a:xfrm>
          <a:off x="2286073" y="1859984"/>
          <a:ext cx="2007972" cy="127506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1AB7A0B9-7C7B-48FE-880F-BA40148BFCEF}">
      <dsp:nvSpPr>
        <dsp:cNvPr id="0" name=""/>
        <dsp:cNvSpPr/>
      </dsp:nvSpPr>
      <dsp:spPr>
        <a:xfrm>
          <a:off x="2509181" y="2071937"/>
          <a:ext cx="2007972" cy="12750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Business Statistics</a:t>
          </a:r>
        </a:p>
      </dsp:txBody>
      <dsp:txXfrm>
        <a:off x="2546526" y="2109282"/>
        <a:ext cx="1933282" cy="1200372"/>
      </dsp:txXfrm>
    </dsp:sp>
    <dsp:sp modelId="{B5B5C13B-6189-4737-8B8D-BB8DC2CB9D06}">
      <dsp:nvSpPr>
        <dsp:cNvPr id="0" name=""/>
        <dsp:cNvSpPr/>
      </dsp:nvSpPr>
      <dsp:spPr>
        <a:xfrm>
          <a:off x="1058979" y="3719032"/>
          <a:ext cx="2007972" cy="127506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F270A8FE-A31F-4DA5-AC86-B6A08F0F57FF}">
      <dsp:nvSpPr>
        <dsp:cNvPr id="0" name=""/>
        <dsp:cNvSpPr/>
      </dsp:nvSpPr>
      <dsp:spPr>
        <a:xfrm>
          <a:off x="1282087" y="3930985"/>
          <a:ext cx="2007972" cy="12750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Transport Statistics</a:t>
          </a:r>
        </a:p>
      </dsp:txBody>
      <dsp:txXfrm>
        <a:off x="1319432" y="3968330"/>
        <a:ext cx="1933282" cy="1200372"/>
      </dsp:txXfrm>
    </dsp:sp>
    <dsp:sp modelId="{08C4B72A-2169-4AB3-A1F2-49A19ABDF85B}">
      <dsp:nvSpPr>
        <dsp:cNvPr id="0" name=""/>
        <dsp:cNvSpPr/>
      </dsp:nvSpPr>
      <dsp:spPr>
        <a:xfrm>
          <a:off x="3513167" y="3719032"/>
          <a:ext cx="2007972" cy="127506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C6EB577-8735-4C77-8F48-96EE264BCC96}">
      <dsp:nvSpPr>
        <dsp:cNvPr id="0" name=""/>
        <dsp:cNvSpPr/>
      </dsp:nvSpPr>
      <dsp:spPr>
        <a:xfrm>
          <a:off x="3736275" y="3930985"/>
          <a:ext cx="2007972" cy="12750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Construction Statistics</a:t>
          </a:r>
        </a:p>
      </dsp:txBody>
      <dsp:txXfrm>
        <a:off x="3773620" y="3968330"/>
        <a:ext cx="1933282" cy="1200372"/>
      </dsp:txXfrm>
    </dsp:sp>
    <dsp:sp modelId="{EE0EE090-5BB3-4132-BFE0-902E97EB67E4}">
      <dsp:nvSpPr>
        <dsp:cNvPr id="0" name=""/>
        <dsp:cNvSpPr/>
      </dsp:nvSpPr>
      <dsp:spPr>
        <a:xfrm>
          <a:off x="4740262" y="1859984"/>
          <a:ext cx="2007972" cy="127506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8805ECD6-88D5-4977-B7C7-AB2E2A3D7321}">
      <dsp:nvSpPr>
        <dsp:cNvPr id="0" name=""/>
        <dsp:cNvSpPr/>
      </dsp:nvSpPr>
      <dsp:spPr>
        <a:xfrm>
          <a:off x="4963370" y="2071937"/>
          <a:ext cx="2007972" cy="12750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Demographic Statistics</a:t>
          </a:r>
        </a:p>
      </dsp:txBody>
      <dsp:txXfrm>
        <a:off x="5000715" y="2109282"/>
        <a:ext cx="1933282" cy="120037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00E6D5-E7AD-435C-AC41-A4FB81E9FA2C}">
      <dsp:nvSpPr>
        <dsp:cNvPr id="0" name=""/>
        <dsp:cNvSpPr/>
      </dsp:nvSpPr>
      <dsp:spPr>
        <a:xfrm>
          <a:off x="2723557" y="1135187"/>
          <a:ext cx="6751324" cy="6751324"/>
        </a:xfrm>
        <a:prstGeom prst="blockArc">
          <a:avLst>
            <a:gd name="adj1" fmla="val 9000000"/>
            <a:gd name="adj2" fmla="val 16200000"/>
            <a:gd name="adj3" fmla="val 4639"/>
          </a:avLst>
        </a:prstGeom>
        <a:solidFill>
          <a:schemeClr val="accent1">
            <a:shade val="90000"/>
            <a:hueOff val="533682"/>
            <a:satOff val="-40845"/>
            <a:lumOff val="30383"/>
            <a:alphaOff val="0"/>
          </a:schemeClr>
        </a:soli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EB6EE32-A702-418A-9CC8-CF01B17A123B}">
      <dsp:nvSpPr>
        <dsp:cNvPr id="0" name=""/>
        <dsp:cNvSpPr/>
      </dsp:nvSpPr>
      <dsp:spPr>
        <a:xfrm>
          <a:off x="2723557" y="1135187"/>
          <a:ext cx="6751324" cy="6751324"/>
        </a:xfrm>
        <a:prstGeom prst="blockArc">
          <a:avLst>
            <a:gd name="adj1" fmla="val 1800000"/>
            <a:gd name="adj2" fmla="val 9000000"/>
            <a:gd name="adj3" fmla="val 4639"/>
          </a:avLst>
        </a:prstGeom>
        <a:solidFill>
          <a:schemeClr val="accent1">
            <a:shade val="90000"/>
            <a:hueOff val="533682"/>
            <a:satOff val="-40845"/>
            <a:lumOff val="30383"/>
            <a:alphaOff val="0"/>
          </a:schemeClr>
        </a:soli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390F4CD-AABE-4998-AE3D-9ECBD7F0C56A}">
      <dsp:nvSpPr>
        <dsp:cNvPr id="0" name=""/>
        <dsp:cNvSpPr/>
      </dsp:nvSpPr>
      <dsp:spPr>
        <a:xfrm>
          <a:off x="2723557" y="1135187"/>
          <a:ext cx="6751324" cy="6751324"/>
        </a:xfrm>
        <a:prstGeom prst="blockArc">
          <a:avLst>
            <a:gd name="adj1" fmla="val 16200000"/>
            <a:gd name="adj2" fmla="val 1800000"/>
            <a:gd name="adj3" fmla="val 4639"/>
          </a:avLst>
        </a:prstGeom>
        <a:solidFill>
          <a:schemeClr val="accent1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5F4DB2A-969B-43D1-9570-99683590F97D}">
      <dsp:nvSpPr>
        <dsp:cNvPr id="0" name=""/>
        <dsp:cNvSpPr/>
      </dsp:nvSpPr>
      <dsp:spPr>
        <a:xfrm>
          <a:off x="4545519" y="2957150"/>
          <a:ext cx="3107399" cy="3107399"/>
        </a:xfrm>
        <a:prstGeom prst="ellipse">
          <a:avLst/>
        </a:prstGeom>
        <a:solidFill>
          <a:schemeClr val="accent1">
            <a:shade val="60000"/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>
              <a:latin typeface="Arial" panose="020B0604020202020204" pitchFamily="34" charset="0"/>
              <a:cs typeface="Arial" panose="020B0604020202020204" pitchFamily="34" charset="0"/>
            </a:rPr>
            <a:t>TEAM of professionals</a:t>
          </a:r>
          <a:endParaRPr lang="en-US" sz="28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5000587" y="3412218"/>
        <a:ext cx="2197263" cy="2197263"/>
      </dsp:txXfrm>
    </dsp:sp>
    <dsp:sp modelId="{86BCEE64-E87A-452D-A661-9021D314BF21}">
      <dsp:nvSpPr>
        <dsp:cNvPr id="0" name=""/>
        <dsp:cNvSpPr/>
      </dsp:nvSpPr>
      <dsp:spPr>
        <a:xfrm>
          <a:off x="4718350" y="-118139"/>
          <a:ext cx="2761738" cy="2663268"/>
        </a:xfrm>
        <a:prstGeom prst="ellipse">
          <a:avLst/>
        </a:prstGeom>
        <a:solidFill>
          <a:schemeClr val="accent1">
            <a:shade val="50000"/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Active dialogue with users</a:t>
          </a:r>
          <a:endParaRPr lang="en-US" sz="2500" kern="1200" dirty="0"/>
        </a:p>
      </dsp:txBody>
      <dsp:txXfrm>
        <a:off x="5122797" y="271888"/>
        <a:ext cx="1952844" cy="1883214"/>
      </dsp:txXfrm>
    </dsp:sp>
    <dsp:sp modelId="{521C0473-2CDF-4DF8-A7FD-31BDF378F305}">
      <dsp:nvSpPr>
        <dsp:cNvPr id="0" name=""/>
        <dsp:cNvSpPr/>
      </dsp:nvSpPr>
      <dsp:spPr>
        <a:xfrm>
          <a:off x="7463260" y="4678350"/>
          <a:ext cx="2983106" cy="2962355"/>
        </a:xfrm>
        <a:prstGeom prst="ellipse">
          <a:avLst/>
        </a:prstGeom>
        <a:solidFill>
          <a:schemeClr val="accent1">
            <a:shade val="50000"/>
            <a:hueOff val="504030"/>
            <a:satOff val="-40382"/>
            <a:lumOff val="34341"/>
            <a:alphaOff val="0"/>
          </a:schemeClr>
        </a:solidFill>
        <a:ln w="12700" cap="flat" cmpd="sng" algn="ctr">
          <a:noFill/>
          <a:prstDash val="solid"/>
          <a:miter lim="800000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More Investment in IT</a:t>
          </a:r>
          <a:endParaRPr lang="en-US" sz="2500" kern="1200" dirty="0"/>
        </a:p>
      </dsp:txBody>
      <dsp:txXfrm>
        <a:off x="7900126" y="5112177"/>
        <a:ext cx="2109374" cy="2094701"/>
      </dsp:txXfrm>
    </dsp:sp>
    <dsp:sp modelId="{9C258F2D-06AB-4164-9A51-94E3390148FE}">
      <dsp:nvSpPr>
        <dsp:cNvPr id="0" name=""/>
        <dsp:cNvSpPr/>
      </dsp:nvSpPr>
      <dsp:spPr>
        <a:xfrm>
          <a:off x="1815587" y="4747608"/>
          <a:ext cx="2856076" cy="2823839"/>
        </a:xfrm>
        <a:prstGeom prst="ellipse">
          <a:avLst/>
        </a:prstGeom>
        <a:solidFill>
          <a:schemeClr val="accent1">
            <a:shade val="50000"/>
            <a:hueOff val="504030"/>
            <a:satOff val="-40382"/>
            <a:lumOff val="34341"/>
            <a:alphaOff val="0"/>
          </a:schemeClr>
        </a:solidFill>
        <a:ln w="12700" cap="flat" cmpd="sng" algn="ctr">
          <a:noFill/>
          <a:prstDash val="solid"/>
          <a:miter lim="800000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International partnership</a:t>
          </a:r>
          <a:endParaRPr lang="en-US" sz="2500" kern="1200" dirty="0"/>
        </a:p>
      </dsp:txBody>
      <dsp:txXfrm>
        <a:off x="2233850" y="5161150"/>
        <a:ext cx="2019550" cy="199675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BD0DD8-1321-462D-8934-929311812CD9}" type="datetimeFigureOut">
              <a:rPr lang="en-US" smtClean="0"/>
              <a:pPr/>
              <a:t>10/28/2025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83F91E-8ABD-4F83-8EA3-62C0E44BA1C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2644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D865E7-7E44-4009-9DF1-23CAB494CC52}" type="datetimeFigureOut">
              <a:rPr lang="en-US" smtClean="0"/>
              <a:pPr/>
              <a:t>10/28/2025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6838" y="744538"/>
            <a:ext cx="66040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DE49E9-858A-4BDD-8A46-F617C019AEE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47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DE49E9-858A-4BDD-8A46-F617C019AEE9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5476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50000"/>
              </a:lnSpc>
              <a:spcAft>
                <a:spcPts val="0"/>
              </a:spcAft>
              <a:buSzPts val="1000"/>
              <a:tabLst>
                <a:tab pos="457200" algn="l"/>
              </a:tabLst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FEC86D-C51A-4C0A-AB7A-A7064C27FB5C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5921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FEC86D-C51A-4C0A-AB7A-A7064C27FB5C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5946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ka-GE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FEC86D-C51A-4C0A-AB7A-A7064C27FB5C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0547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Be proactive</a:t>
            </a:r>
            <a:r>
              <a:rPr lang="en-US" baseline="0" dirty="0" smtClean="0"/>
              <a:t> – not reactive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FEC86D-C51A-4C0A-AB7A-A7064C27FB5C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802927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a-G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DE49E9-858A-4BDD-8A46-F617C019AEE9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52032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ka-GE" sz="8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247D20-DA5B-4DA8-8251-3077B8D7A7F7}" type="slidenum">
              <a:rPr lang="ka-GE" smtClean="0"/>
              <a:t>2</a:t>
            </a:fld>
            <a:endParaRPr lang="ka-GE"/>
          </a:p>
        </p:txBody>
      </p:sp>
    </p:spTree>
    <p:extLst>
      <p:ext uri="{BB962C8B-B14F-4D97-AF65-F5344CB8AC3E}">
        <p14:creationId xmlns:p14="http://schemas.microsoft.com/office/powerpoint/2010/main" val="35254451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FEC86D-C51A-4C0A-AB7A-A7064C27FB5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60506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50000"/>
              </a:lnSpc>
              <a:spcAft>
                <a:spcPts val="0"/>
              </a:spcAft>
              <a:buSzPts val="1000"/>
              <a:tabLst>
                <a:tab pos="457200" algn="l"/>
              </a:tabLst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FEC86D-C51A-4C0A-AB7A-A7064C27FB5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2559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ts val="1000"/>
              <a:buFontTx/>
              <a:buNone/>
              <a:tabLst>
                <a:tab pos="457200" algn="l"/>
              </a:tabLst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FEC86D-C51A-4C0A-AB7A-A7064C27FB5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5071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a-G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DE49E9-858A-4BDD-8A46-F617C019AEE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6170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ka-GE" dirty="0"/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BPG Nino Mtavruli" panose="02000506000000020004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BPG Nino Mtavruli" panose="02000506000000020004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BPG Nino Mtavruli" panose="02000506000000020004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BPG Nino Mtavruli" panose="02000506000000020004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BPG Nino Mtavruli" panose="02000506000000020004" pitchFamily="2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PG Nino Mtavruli" panose="02000506000000020004" pitchFamily="2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PG Nino Mtavruli" panose="02000506000000020004" pitchFamily="2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PG Nino Mtavruli" panose="02000506000000020004" pitchFamily="2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PG Nino Mtavruli" panose="02000506000000020004" pitchFamily="2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D0CE9C3-31AB-42D5-88E9-7B1F00DE9B7E}" type="slidenum">
              <a:rPr lang="ka-GE">
                <a:latin typeface="Calibri" panose="020F050202020403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ka-GE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61561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a-G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247D20-DA5B-4DA8-8251-3077B8D7A7F7}" type="slidenum">
              <a:rPr lang="ka-GE" smtClean="0"/>
              <a:t>8</a:t>
            </a:fld>
            <a:endParaRPr lang="ka-GE"/>
          </a:p>
        </p:txBody>
      </p:sp>
    </p:spTree>
    <p:extLst>
      <p:ext uri="{BB962C8B-B14F-4D97-AF65-F5344CB8AC3E}">
        <p14:creationId xmlns:p14="http://schemas.microsoft.com/office/powerpoint/2010/main" val="10056945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FEC86D-C51A-4C0A-AB7A-A7064C27FB5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30584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94521" y="1619113"/>
            <a:ext cx="13167122" cy="3444334"/>
          </a:xfrm>
        </p:spPr>
        <p:txBody>
          <a:bodyPr anchor="b"/>
          <a:lstStyle>
            <a:lvl1pPr algn="ctr">
              <a:defRPr sz="864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94521" y="5196273"/>
            <a:ext cx="13167122" cy="2388590"/>
          </a:xfrm>
        </p:spPr>
        <p:txBody>
          <a:bodyPr/>
          <a:lstStyle>
            <a:lvl1pPr marL="0" indent="0" algn="ctr">
              <a:buNone/>
              <a:defRPr sz="3456"/>
            </a:lvl1pPr>
            <a:lvl2pPr marL="658368" indent="0" algn="ctr">
              <a:buNone/>
              <a:defRPr sz="2880"/>
            </a:lvl2pPr>
            <a:lvl3pPr marL="1316736" indent="0" algn="ctr">
              <a:buNone/>
              <a:defRPr sz="2592"/>
            </a:lvl3pPr>
            <a:lvl4pPr marL="1975104" indent="0" algn="ctr">
              <a:buNone/>
              <a:defRPr sz="2304"/>
            </a:lvl4pPr>
            <a:lvl5pPr marL="2633472" indent="0" algn="ctr">
              <a:buNone/>
              <a:defRPr sz="2304"/>
            </a:lvl5pPr>
            <a:lvl6pPr marL="3291840" indent="0" algn="ctr">
              <a:buNone/>
              <a:defRPr sz="2304"/>
            </a:lvl6pPr>
            <a:lvl7pPr marL="3950208" indent="0" algn="ctr">
              <a:buNone/>
              <a:defRPr sz="2304"/>
            </a:lvl7pPr>
            <a:lvl8pPr marL="4608576" indent="0" algn="ctr">
              <a:buNone/>
              <a:defRPr sz="2304"/>
            </a:lvl8pPr>
            <a:lvl9pPr marL="5266944" indent="0" algn="ctr">
              <a:buNone/>
              <a:defRPr sz="2304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773E8-8866-4A47-9ACB-DEC3FA1FEC3B}" type="datetimeFigureOut">
              <a:rPr lang="ru-RU" smtClean="0"/>
              <a:pPr/>
              <a:t>28.10.2025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3AE67-D731-486F-B925-0224FB3AED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77797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773E8-8866-4A47-9ACB-DEC3FA1FEC3B}" type="datetimeFigureOut">
              <a:rPr lang="ru-RU" smtClean="0"/>
              <a:pPr/>
              <a:t>28.10.2025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3AE67-D731-486F-B925-0224FB3AED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0063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563629" y="526727"/>
            <a:ext cx="3785548" cy="838411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06986" y="526727"/>
            <a:ext cx="11137191" cy="838411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773E8-8866-4A47-9ACB-DEC3FA1FEC3B}" type="datetimeFigureOut">
              <a:rPr lang="ru-RU" smtClean="0"/>
              <a:pPr/>
              <a:t>28.10.2025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3AE67-D731-486F-B925-0224FB3AED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28073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773E8-8866-4A47-9ACB-DEC3FA1FEC3B}" type="datetimeFigureOut">
              <a:rPr lang="ru-RU" smtClean="0"/>
              <a:pPr/>
              <a:t>28.10.2025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3AE67-D731-486F-B925-0224FB3AED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84491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7842" y="2466456"/>
            <a:ext cx="15142191" cy="4115337"/>
          </a:xfrm>
        </p:spPr>
        <p:txBody>
          <a:bodyPr anchor="b"/>
          <a:lstStyle>
            <a:lvl1pPr>
              <a:defRPr sz="864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97842" y="6620726"/>
            <a:ext cx="15142191" cy="2164159"/>
          </a:xfrm>
        </p:spPr>
        <p:txBody>
          <a:bodyPr/>
          <a:lstStyle>
            <a:lvl1pPr marL="0" indent="0">
              <a:buNone/>
              <a:defRPr sz="3456">
                <a:solidFill>
                  <a:schemeClr val="tx1">
                    <a:tint val="75000"/>
                  </a:schemeClr>
                </a:solidFill>
              </a:defRPr>
            </a:lvl1pPr>
            <a:lvl2pPr marL="658368" indent="0">
              <a:buNone/>
              <a:defRPr sz="2880">
                <a:solidFill>
                  <a:schemeClr val="tx1">
                    <a:tint val="75000"/>
                  </a:schemeClr>
                </a:solidFill>
              </a:defRPr>
            </a:lvl2pPr>
            <a:lvl3pPr marL="1316736" indent="0">
              <a:buNone/>
              <a:defRPr sz="2592">
                <a:solidFill>
                  <a:schemeClr val="tx1">
                    <a:tint val="75000"/>
                  </a:schemeClr>
                </a:solidFill>
              </a:defRPr>
            </a:lvl3pPr>
            <a:lvl4pPr marL="1975104" indent="0">
              <a:buNone/>
              <a:defRPr sz="2304">
                <a:solidFill>
                  <a:schemeClr val="tx1">
                    <a:tint val="75000"/>
                  </a:schemeClr>
                </a:solidFill>
              </a:defRPr>
            </a:lvl4pPr>
            <a:lvl5pPr marL="2633472" indent="0">
              <a:buNone/>
              <a:defRPr sz="2304">
                <a:solidFill>
                  <a:schemeClr val="tx1">
                    <a:tint val="75000"/>
                  </a:schemeClr>
                </a:solidFill>
              </a:defRPr>
            </a:lvl5pPr>
            <a:lvl6pPr marL="3291840" indent="0">
              <a:buNone/>
              <a:defRPr sz="2304">
                <a:solidFill>
                  <a:schemeClr val="tx1">
                    <a:tint val="75000"/>
                  </a:schemeClr>
                </a:solidFill>
              </a:defRPr>
            </a:lvl6pPr>
            <a:lvl7pPr marL="3950208" indent="0">
              <a:buNone/>
              <a:defRPr sz="2304">
                <a:solidFill>
                  <a:schemeClr val="tx1">
                    <a:tint val="75000"/>
                  </a:schemeClr>
                </a:solidFill>
              </a:defRPr>
            </a:lvl7pPr>
            <a:lvl8pPr marL="4608576" indent="0">
              <a:buNone/>
              <a:defRPr sz="2304">
                <a:solidFill>
                  <a:schemeClr val="tx1">
                    <a:tint val="75000"/>
                  </a:schemeClr>
                </a:solidFill>
              </a:defRPr>
            </a:lvl8pPr>
            <a:lvl9pPr marL="5266944" indent="0">
              <a:buNone/>
              <a:defRPr sz="230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773E8-8866-4A47-9ACB-DEC3FA1FEC3B}" type="datetimeFigureOut">
              <a:rPr lang="ru-RU" smtClean="0"/>
              <a:pPr/>
              <a:t>28.10.2025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3AE67-D731-486F-B925-0224FB3AED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30460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06986" y="2633633"/>
            <a:ext cx="7461369" cy="627720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887808" y="2633633"/>
            <a:ext cx="7461369" cy="627720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773E8-8866-4A47-9ACB-DEC3FA1FEC3B}" type="datetimeFigureOut">
              <a:rPr lang="ru-RU" smtClean="0"/>
              <a:pPr/>
              <a:t>28.10.2025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3AE67-D731-486F-B925-0224FB3AED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20796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09273" y="526728"/>
            <a:ext cx="15142191" cy="191224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9274" y="2425233"/>
            <a:ext cx="7427079" cy="1188569"/>
          </a:xfrm>
        </p:spPr>
        <p:txBody>
          <a:bodyPr anchor="b"/>
          <a:lstStyle>
            <a:lvl1pPr marL="0" indent="0">
              <a:buNone/>
              <a:defRPr sz="3456" b="1"/>
            </a:lvl1pPr>
            <a:lvl2pPr marL="658368" indent="0">
              <a:buNone/>
              <a:defRPr sz="2880" b="1"/>
            </a:lvl2pPr>
            <a:lvl3pPr marL="1316736" indent="0">
              <a:buNone/>
              <a:defRPr sz="2592" b="1"/>
            </a:lvl3pPr>
            <a:lvl4pPr marL="1975104" indent="0">
              <a:buNone/>
              <a:defRPr sz="2304" b="1"/>
            </a:lvl4pPr>
            <a:lvl5pPr marL="2633472" indent="0">
              <a:buNone/>
              <a:defRPr sz="2304" b="1"/>
            </a:lvl5pPr>
            <a:lvl6pPr marL="3291840" indent="0">
              <a:buNone/>
              <a:defRPr sz="2304" b="1"/>
            </a:lvl6pPr>
            <a:lvl7pPr marL="3950208" indent="0">
              <a:buNone/>
              <a:defRPr sz="2304" b="1"/>
            </a:lvl7pPr>
            <a:lvl8pPr marL="4608576" indent="0">
              <a:buNone/>
              <a:defRPr sz="2304" b="1"/>
            </a:lvl8pPr>
            <a:lvl9pPr marL="5266944" indent="0">
              <a:buNone/>
              <a:defRPr sz="2304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09274" y="3613803"/>
            <a:ext cx="7427079" cy="531535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887807" y="2425233"/>
            <a:ext cx="7463656" cy="1188569"/>
          </a:xfrm>
        </p:spPr>
        <p:txBody>
          <a:bodyPr anchor="b"/>
          <a:lstStyle>
            <a:lvl1pPr marL="0" indent="0">
              <a:buNone/>
              <a:defRPr sz="3456" b="1"/>
            </a:lvl1pPr>
            <a:lvl2pPr marL="658368" indent="0">
              <a:buNone/>
              <a:defRPr sz="2880" b="1"/>
            </a:lvl2pPr>
            <a:lvl3pPr marL="1316736" indent="0">
              <a:buNone/>
              <a:defRPr sz="2592" b="1"/>
            </a:lvl3pPr>
            <a:lvl4pPr marL="1975104" indent="0">
              <a:buNone/>
              <a:defRPr sz="2304" b="1"/>
            </a:lvl4pPr>
            <a:lvl5pPr marL="2633472" indent="0">
              <a:buNone/>
              <a:defRPr sz="2304" b="1"/>
            </a:lvl5pPr>
            <a:lvl6pPr marL="3291840" indent="0">
              <a:buNone/>
              <a:defRPr sz="2304" b="1"/>
            </a:lvl6pPr>
            <a:lvl7pPr marL="3950208" indent="0">
              <a:buNone/>
              <a:defRPr sz="2304" b="1"/>
            </a:lvl7pPr>
            <a:lvl8pPr marL="4608576" indent="0">
              <a:buNone/>
              <a:defRPr sz="2304" b="1"/>
            </a:lvl8pPr>
            <a:lvl9pPr marL="5266944" indent="0">
              <a:buNone/>
              <a:defRPr sz="2304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887807" y="3613803"/>
            <a:ext cx="7463656" cy="531535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773E8-8866-4A47-9ACB-DEC3FA1FEC3B}" type="datetimeFigureOut">
              <a:rPr lang="ru-RU" smtClean="0"/>
              <a:pPr/>
              <a:t>28.10.2025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3AE67-D731-486F-B925-0224FB3AED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68258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773E8-8866-4A47-9ACB-DEC3FA1FEC3B}" type="datetimeFigureOut">
              <a:rPr lang="ru-RU" smtClean="0"/>
              <a:pPr/>
              <a:t>28.10.2025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3AE67-D731-486F-B925-0224FB3AED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57372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773E8-8866-4A47-9ACB-DEC3FA1FEC3B}" type="datetimeFigureOut">
              <a:rPr lang="ru-RU" smtClean="0"/>
              <a:pPr/>
              <a:t>28.10.2025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3AE67-D731-486F-B925-0224FB3AED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42453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09274" y="659553"/>
            <a:ext cx="5662319" cy="2308437"/>
          </a:xfrm>
        </p:spPr>
        <p:txBody>
          <a:bodyPr anchor="b"/>
          <a:lstStyle>
            <a:lvl1pPr>
              <a:defRPr sz="4608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463656" y="1424453"/>
            <a:ext cx="8887808" cy="7030655"/>
          </a:xfrm>
        </p:spPr>
        <p:txBody>
          <a:bodyPr/>
          <a:lstStyle>
            <a:lvl1pPr>
              <a:defRPr sz="4608"/>
            </a:lvl1pPr>
            <a:lvl2pPr>
              <a:defRPr sz="4032"/>
            </a:lvl2pPr>
            <a:lvl3pPr>
              <a:defRPr sz="3456"/>
            </a:lvl3pPr>
            <a:lvl4pPr>
              <a:defRPr sz="2880"/>
            </a:lvl4pPr>
            <a:lvl5pPr>
              <a:defRPr sz="2880"/>
            </a:lvl5pPr>
            <a:lvl6pPr>
              <a:defRPr sz="2880"/>
            </a:lvl6pPr>
            <a:lvl7pPr>
              <a:defRPr sz="2880"/>
            </a:lvl7pPr>
            <a:lvl8pPr>
              <a:defRPr sz="2880"/>
            </a:lvl8pPr>
            <a:lvl9pPr>
              <a:defRPr sz="288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09274" y="2967990"/>
            <a:ext cx="5662319" cy="5498569"/>
          </a:xfrm>
        </p:spPr>
        <p:txBody>
          <a:bodyPr/>
          <a:lstStyle>
            <a:lvl1pPr marL="0" indent="0">
              <a:buNone/>
              <a:defRPr sz="2304"/>
            </a:lvl1pPr>
            <a:lvl2pPr marL="658368" indent="0">
              <a:buNone/>
              <a:defRPr sz="2016"/>
            </a:lvl2pPr>
            <a:lvl3pPr marL="1316736" indent="0">
              <a:buNone/>
              <a:defRPr sz="1728"/>
            </a:lvl3pPr>
            <a:lvl4pPr marL="1975104" indent="0">
              <a:buNone/>
              <a:defRPr sz="1440"/>
            </a:lvl4pPr>
            <a:lvl5pPr marL="2633472" indent="0">
              <a:buNone/>
              <a:defRPr sz="1440"/>
            </a:lvl5pPr>
            <a:lvl6pPr marL="3291840" indent="0">
              <a:buNone/>
              <a:defRPr sz="1440"/>
            </a:lvl6pPr>
            <a:lvl7pPr marL="3950208" indent="0">
              <a:buNone/>
              <a:defRPr sz="1440"/>
            </a:lvl7pPr>
            <a:lvl8pPr marL="4608576" indent="0">
              <a:buNone/>
              <a:defRPr sz="1440"/>
            </a:lvl8pPr>
            <a:lvl9pPr marL="5266944" indent="0">
              <a:buNone/>
              <a:defRPr sz="144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773E8-8866-4A47-9ACB-DEC3FA1FEC3B}" type="datetimeFigureOut">
              <a:rPr lang="ru-RU" smtClean="0"/>
              <a:pPr/>
              <a:t>28.10.2025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3AE67-D731-486F-B925-0224FB3AED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93302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09274" y="659553"/>
            <a:ext cx="5662319" cy="2308437"/>
          </a:xfrm>
        </p:spPr>
        <p:txBody>
          <a:bodyPr anchor="b"/>
          <a:lstStyle>
            <a:lvl1pPr>
              <a:defRPr sz="4608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63656" y="1424453"/>
            <a:ext cx="8887808" cy="7030655"/>
          </a:xfrm>
        </p:spPr>
        <p:txBody>
          <a:bodyPr anchor="t"/>
          <a:lstStyle>
            <a:lvl1pPr marL="0" indent="0">
              <a:buNone/>
              <a:defRPr sz="4608"/>
            </a:lvl1pPr>
            <a:lvl2pPr marL="658368" indent="0">
              <a:buNone/>
              <a:defRPr sz="4032"/>
            </a:lvl2pPr>
            <a:lvl3pPr marL="1316736" indent="0">
              <a:buNone/>
              <a:defRPr sz="3456"/>
            </a:lvl3pPr>
            <a:lvl4pPr marL="1975104" indent="0">
              <a:buNone/>
              <a:defRPr sz="2880"/>
            </a:lvl4pPr>
            <a:lvl5pPr marL="2633472" indent="0">
              <a:buNone/>
              <a:defRPr sz="2880"/>
            </a:lvl5pPr>
            <a:lvl6pPr marL="3291840" indent="0">
              <a:buNone/>
              <a:defRPr sz="2880"/>
            </a:lvl6pPr>
            <a:lvl7pPr marL="3950208" indent="0">
              <a:buNone/>
              <a:defRPr sz="2880"/>
            </a:lvl7pPr>
            <a:lvl8pPr marL="4608576" indent="0">
              <a:buNone/>
              <a:defRPr sz="2880"/>
            </a:lvl8pPr>
            <a:lvl9pPr marL="5266944" indent="0">
              <a:buNone/>
              <a:defRPr sz="288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09274" y="2967990"/>
            <a:ext cx="5662319" cy="5498569"/>
          </a:xfrm>
        </p:spPr>
        <p:txBody>
          <a:bodyPr/>
          <a:lstStyle>
            <a:lvl1pPr marL="0" indent="0">
              <a:buNone/>
              <a:defRPr sz="2304"/>
            </a:lvl1pPr>
            <a:lvl2pPr marL="658368" indent="0">
              <a:buNone/>
              <a:defRPr sz="2016"/>
            </a:lvl2pPr>
            <a:lvl3pPr marL="1316736" indent="0">
              <a:buNone/>
              <a:defRPr sz="1728"/>
            </a:lvl3pPr>
            <a:lvl4pPr marL="1975104" indent="0">
              <a:buNone/>
              <a:defRPr sz="1440"/>
            </a:lvl4pPr>
            <a:lvl5pPr marL="2633472" indent="0">
              <a:buNone/>
              <a:defRPr sz="1440"/>
            </a:lvl5pPr>
            <a:lvl6pPr marL="3291840" indent="0">
              <a:buNone/>
              <a:defRPr sz="1440"/>
            </a:lvl6pPr>
            <a:lvl7pPr marL="3950208" indent="0">
              <a:buNone/>
              <a:defRPr sz="1440"/>
            </a:lvl7pPr>
            <a:lvl8pPr marL="4608576" indent="0">
              <a:buNone/>
              <a:defRPr sz="1440"/>
            </a:lvl8pPr>
            <a:lvl9pPr marL="5266944" indent="0">
              <a:buNone/>
              <a:defRPr sz="144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773E8-8866-4A47-9ACB-DEC3FA1FEC3B}" type="datetimeFigureOut">
              <a:rPr lang="ru-RU" smtClean="0"/>
              <a:pPr/>
              <a:t>28.10.2025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3AE67-D731-486F-B925-0224FB3AED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61893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06986" y="526728"/>
            <a:ext cx="15142191" cy="19122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6986" y="2633633"/>
            <a:ext cx="15142191" cy="62772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06986" y="9169624"/>
            <a:ext cx="3950137" cy="5267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72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A773E8-8866-4A47-9ACB-DEC3FA1FEC3B}" type="datetimeFigureOut">
              <a:rPr lang="ru-RU" smtClean="0"/>
              <a:pPr/>
              <a:t>28.10.2025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15479" y="9169624"/>
            <a:ext cx="5925205" cy="5267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72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399040" y="9169624"/>
            <a:ext cx="3950137" cy="5267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72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C3AE67-D731-486F-B925-0224FB3AED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27425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316736" rtl="0" eaLnBrk="1" latinLnBrk="0" hangingPunct="1">
        <a:lnSpc>
          <a:spcPct val="90000"/>
        </a:lnSpc>
        <a:spcBef>
          <a:spcPct val="0"/>
        </a:spcBef>
        <a:buNone/>
        <a:defRPr sz="633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9184" indent="-329184" algn="l" defTabSz="1316736" rtl="0" eaLnBrk="1" latinLnBrk="0" hangingPunct="1">
        <a:lnSpc>
          <a:spcPct val="90000"/>
        </a:lnSpc>
        <a:spcBef>
          <a:spcPts val="1440"/>
        </a:spcBef>
        <a:buFont typeface="Arial" panose="020B0604020202020204" pitchFamily="34" charset="0"/>
        <a:buChar char="•"/>
        <a:defRPr sz="4032" kern="1200">
          <a:solidFill>
            <a:schemeClr val="tx1"/>
          </a:solidFill>
          <a:latin typeface="+mn-lt"/>
          <a:ea typeface="+mn-ea"/>
          <a:cs typeface="+mn-cs"/>
        </a:defRPr>
      </a:lvl1pPr>
      <a:lvl2pPr marL="987552" indent="-329184" algn="l" defTabSz="1316736" rtl="0" eaLnBrk="1" latinLnBrk="0" hangingPunct="1">
        <a:lnSpc>
          <a:spcPct val="90000"/>
        </a:lnSpc>
        <a:spcBef>
          <a:spcPts val="720"/>
        </a:spcBef>
        <a:buFont typeface="Arial" panose="020B0604020202020204" pitchFamily="34" charset="0"/>
        <a:buChar char="•"/>
        <a:defRPr sz="3456" kern="1200">
          <a:solidFill>
            <a:schemeClr val="tx1"/>
          </a:solidFill>
          <a:latin typeface="+mn-lt"/>
          <a:ea typeface="+mn-ea"/>
          <a:cs typeface="+mn-cs"/>
        </a:defRPr>
      </a:lvl2pPr>
      <a:lvl3pPr marL="1645920" indent="-329184" algn="l" defTabSz="1316736" rtl="0" eaLnBrk="1" latinLnBrk="0" hangingPunct="1">
        <a:lnSpc>
          <a:spcPct val="90000"/>
        </a:lnSpc>
        <a:spcBef>
          <a:spcPts val="720"/>
        </a:spcBef>
        <a:buFont typeface="Arial" panose="020B0604020202020204" pitchFamily="34" charset="0"/>
        <a:buChar char="•"/>
        <a:defRPr sz="2880" kern="1200">
          <a:solidFill>
            <a:schemeClr val="tx1"/>
          </a:solidFill>
          <a:latin typeface="+mn-lt"/>
          <a:ea typeface="+mn-ea"/>
          <a:cs typeface="+mn-cs"/>
        </a:defRPr>
      </a:lvl3pPr>
      <a:lvl4pPr marL="2304288" indent="-329184" algn="l" defTabSz="1316736" rtl="0" eaLnBrk="1" latinLnBrk="0" hangingPunct="1">
        <a:lnSpc>
          <a:spcPct val="90000"/>
        </a:lnSpc>
        <a:spcBef>
          <a:spcPts val="720"/>
        </a:spcBef>
        <a:buFont typeface="Arial" panose="020B0604020202020204" pitchFamily="34" charset="0"/>
        <a:buChar char="•"/>
        <a:defRPr sz="2592" kern="1200">
          <a:solidFill>
            <a:schemeClr val="tx1"/>
          </a:solidFill>
          <a:latin typeface="+mn-lt"/>
          <a:ea typeface="+mn-ea"/>
          <a:cs typeface="+mn-cs"/>
        </a:defRPr>
      </a:lvl4pPr>
      <a:lvl5pPr marL="2962656" indent="-329184" algn="l" defTabSz="1316736" rtl="0" eaLnBrk="1" latinLnBrk="0" hangingPunct="1">
        <a:lnSpc>
          <a:spcPct val="90000"/>
        </a:lnSpc>
        <a:spcBef>
          <a:spcPts val="720"/>
        </a:spcBef>
        <a:buFont typeface="Arial" panose="020B0604020202020204" pitchFamily="34" charset="0"/>
        <a:buChar char="•"/>
        <a:defRPr sz="2592" kern="1200">
          <a:solidFill>
            <a:schemeClr val="tx1"/>
          </a:solidFill>
          <a:latin typeface="+mn-lt"/>
          <a:ea typeface="+mn-ea"/>
          <a:cs typeface="+mn-cs"/>
        </a:defRPr>
      </a:lvl5pPr>
      <a:lvl6pPr marL="3621024" indent="-329184" algn="l" defTabSz="1316736" rtl="0" eaLnBrk="1" latinLnBrk="0" hangingPunct="1">
        <a:lnSpc>
          <a:spcPct val="90000"/>
        </a:lnSpc>
        <a:spcBef>
          <a:spcPts val="720"/>
        </a:spcBef>
        <a:buFont typeface="Arial" panose="020B0604020202020204" pitchFamily="34" charset="0"/>
        <a:buChar char="•"/>
        <a:defRPr sz="2592" kern="1200">
          <a:solidFill>
            <a:schemeClr val="tx1"/>
          </a:solidFill>
          <a:latin typeface="+mn-lt"/>
          <a:ea typeface="+mn-ea"/>
          <a:cs typeface="+mn-cs"/>
        </a:defRPr>
      </a:lvl6pPr>
      <a:lvl7pPr marL="4279392" indent="-329184" algn="l" defTabSz="1316736" rtl="0" eaLnBrk="1" latinLnBrk="0" hangingPunct="1">
        <a:lnSpc>
          <a:spcPct val="90000"/>
        </a:lnSpc>
        <a:spcBef>
          <a:spcPts val="720"/>
        </a:spcBef>
        <a:buFont typeface="Arial" panose="020B0604020202020204" pitchFamily="34" charset="0"/>
        <a:buChar char="•"/>
        <a:defRPr sz="2592" kern="1200">
          <a:solidFill>
            <a:schemeClr val="tx1"/>
          </a:solidFill>
          <a:latin typeface="+mn-lt"/>
          <a:ea typeface="+mn-ea"/>
          <a:cs typeface="+mn-cs"/>
        </a:defRPr>
      </a:lvl7pPr>
      <a:lvl8pPr marL="4937760" indent="-329184" algn="l" defTabSz="1316736" rtl="0" eaLnBrk="1" latinLnBrk="0" hangingPunct="1">
        <a:lnSpc>
          <a:spcPct val="90000"/>
        </a:lnSpc>
        <a:spcBef>
          <a:spcPts val="720"/>
        </a:spcBef>
        <a:buFont typeface="Arial" panose="020B0604020202020204" pitchFamily="34" charset="0"/>
        <a:buChar char="•"/>
        <a:defRPr sz="2592" kern="1200">
          <a:solidFill>
            <a:schemeClr val="tx1"/>
          </a:solidFill>
          <a:latin typeface="+mn-lt"/>
          <a:ea typeface="+mn-ea"/>
          <a:cs typeface="+mn-cs"/>
        </a:defRPr>
      </a:lvl8pPr>
      <a:lvl9pPr marL="5596128" indent="-329184" algn="l" defTabSz="1316736" rtl="0" eaLnBrk="1" latinLnBrk="0" hangingPunct="1">
        <a:lnSpc>
          <a:spcPct val="90000"/>
        </a:lnSpc>
        <a:spcBef>
          <a:spcPts val="720"/>
        </a:spcBef>
        <a:buFont typeface="Arial" panose="020B0604020202020204" pitchFamily="34" charset="0"/>
        <a:buChar char="•"/>
        <a:defRPr sz="259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16736" rtl="0" eaLnBrk="1" latinLnBrk="0" hangingPunct="1">
        <a:defRPr sz="2592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algn="l" defTabSz="1316736" rtl="0" eaLnBrk="1" latinLnBrk="0" hangingPunct="1">
        <a:defRPr sz="2592" kern="1200">
          <a:solidFill>
            <a:schemeClr val="tx1"/>
          </a:solidFill>
          <a:latin typeface="+mn-lt"/>
          <a:ea typeface="+mn-ea"/>
          <a:cs typeface="+mn-cs"/>
        </a:defRPr>
      </a:lvl2pPr>
      <a:lvl3pPr marL="1316736" algn="l" defTabSz="1316736" rtl="0" eaLnBrk="1" latinLnBrk="0" hangingPunct="1">
        <a:defRPr sz="2592" kern="1200">
          <a:solidFill>
            <a:schemeClr val="tx1"/>
          </a:solidFill>
          <a:latin typeface="+mn-lt"/>
          <a:ea typeface="+mn-ea"/>
          <a:cs typeface="+mn-cs"/>
        </a:defRPr>
      </a:lvl3pPr>
      <a:lvl4pPr marL="1975104" algn="l" defTabSz="1316736" rtl="0" eaLnBrk="1" latinLnBrk="0" hangingPunct="1">
        <a:defRPr sz="2592" kern="1200">
          <a:solidFill>
            <a:schemeClr val="tx1"/>
          </a:solidFill>
          <a:latin typeface="+mn-lt"/>
          <a:ea typeface="+mn-ea"/>
          <a:cs typeface="+mn-cs"/>
        </a:defRPr>
      </a:lvl4pPr>
      <a:lvl5pPr marL="2633472" algn="l" defTabSz="1316736" rtl="0" eaLnBrk="1" latinLnBrk="0" hangingPunct="1">
        <a:defRPr sz="2592" kern="1200">
          <a:solidFill>
            <a:schemeClr val="tx1"/>
          </a:solidFill>
          <a:latin typeface="+mn-lt"/>
          <a:ea typeface="+mn-ea"/>
          <a:cs typeface="+mn-cs"/>
        </a:defRPr>
      </a:lvl5pPr>
      <a:lvl6pPr marL="3291840" algn="l" defTabSz="1316736" rtl="0" eaLnBrk="1" latinLnBrk="0" hangingPunct="1">
        <a:defRPr sz="2592" kern="1200">
          <a:solidFill>
            <a:schemeClr val="tx1"/>
          </a:solidFill>
          <a:latin typeface="+mn-lt"/>
          <a:ea typeface="+mn-ea"/>
          <a:cs typeface="+mn-cs"/>
        </a:defRPr>
      </a:lvl6pPr>
      <a:lvl7pPr marL="3950208" algn="l" defTabSz="1316736" rtl="0" eaLnBrk="1" latinLnBrk="0" hangingPunct="1">
        <a:defRPr sz="2592" kern="1200">
          <a:solidFill>
            <a:schemeClr val="tx1"/>
          </a:solidFill>
          <a:latin typeface="+mn-lt"/>
          <a:ea typeface="+mn-ea"/>
          <a:cs typeface="+mn-cs"/>
        </a:defRPr>
      </a:lvl7pPr>
      <a:lvl8pPr marL="4608576" algn="l" defTabSz="1316736" rtl="0" eaLnBrk="1" latinLnBrk="0" hangingPunct="1">
        <a:defRPr sz="2592" kern="1200">
          <a:solidFill>
            <a:schemeClr val="tx1"/>
          </a:solidFill>
          <a:latin typeface="+mn-lt"/>
          <a:ea typeface="+mn-ea"/>
          <a:cs typeface="+mn-cs"/>
        </a:defRPr>
      </a:lvl8pPr>
      <a:lvl9pPr marL="5266944" algn="l" defTabSz="1316736" rtl="0" eaLnBrk="1" latinLnBrk="0" hangingPunct="1">
        <a:defRPr sz="259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.png"/><Relationship Id="rId7" Type="http://schemas.openxmlformats.org/officeDocument/2006/relationships/image" Target="NUL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11" Type="http://schemas.openxmlformats.org/officeDocument/2006/relationships/image" Target="../media/image50.png"/><Relationship Id="rId5" Type="http://schemas.openxmlformats.org/officeDocument/2006/relationships/image" Target="../media/image4.png"/><Relationship Id="rId10" Type="http://schemas.openxmlformats.org/officeDocument/2006/relationships/image" Target="../media/image49.png"/><Relationship Id="rId4" Type="http://schemas.openxmlformats.org/officeDocument/2006/relationships/image" Target="NULL"/><Relationship Id="rId9" Type="http://schemas.openxmlformats.org/officeDocument/2006/relationships/image" Target="NUL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13" Type="http://schemas.openxmlformats.org/officeDocument/2006/relationships/image" Target="../media/image13.png"/><Relationship Id="rId18" Type="http://schemas.openxmlformats.org/officeDocument/2006/relationships/image" Target="../media/image62.jpeg"/><Relationship Id="rId3" Type="http://schemas.openxmlformats.org/officeDocument/2006/relationships/image" Target="../media/image51.jpeg"/><Relationship Id="rId7" Type="http://schemas.openxmlformats.org/officeDocument/2006/relationships/image" Target="../media/image53.jpeg"/><Relationship Id="rId12" Type="http://schemas.openxmlformats.org/officeDocument/2006/relationships/image" Target="../media/image4.png"/><Relationship Id="rId17" Type="http://schemas.openxmlformats.org/officeDocument/2006/relationships/image" Target="../media/image61.jpeg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60.jpeg"/><Relationship Id="rId20" Type="http://schemas.openxmlformats.org/officeDocument/2006/relationships/image" Target="../media/image64.png"/><Relationship Id="rId1" Type="http://schemas.openxmlformats.org/officeDocument/2006/relationships/slideLayout" Target="../slideLayouts/slideLayout7.xml"/><Relationship Id="rId6" Type="http://schemas.openxmlformats.org/officeDocument/2006/relationships/image" Target="NULL"/><Relationship Id="rId11" Type="http://schemas.openxmlformats.org/officeDocument/2006/relationships/image" Target="../media/image57.png"/><Relationship Id="rId5" Type="http://schemas.openxmlformats.org/officeDocument/2006/relationships/image" Target="../media/image3.png"/><Relationship Id="rId15" Type="http://schemas.openxmlformats.org/officeDocument/2006/relationships/image" Target="../media/image59.png"/><Relationship Id="rId10" Type="http://schemas.openxmlformats.org/officeDocument/2006/relationships/image" Target="../media/image56.png"/><Relationship Id="rId19" Type="http://schemas.openxmlformats.org/officeDocument/2006/relationships/image" Target="../media/image63.jpeg"/><Relationship Id="rId4" Type="http://schemas.openxmlformats.org/officeDocument/2006/relationships/image" Target="../media/image52.jpeg"/><Relationship Id="rId9" Type="http://schemas.openxmlformats.org/officeDocument/2006/relationships/image" Target="../media/image55.png"/><Relationship Id="rId14" Type="http://schemas.openxmlformats.org/officeDocument/2006/relationships/image" Target="../media/image5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65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NULL"/><Relationship Id="rId4" Type="http://schemas.openxmlformats.org/officeDocument/2006/relationships/image" Target="../media/image3.png"/><Relationship Id="rId9" Type="http://schemas.openxmlformats.org/officeDocument/2006/relationships/image" Target="../media/image6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diagramColors" Target="../diagrams/colors3.xml"/><Relationship Id="rId3" Type="http://schemas.openxmlformats.org/officeDocument/2006/relationships/image" Target="../media/image68.jpeg"/><Relationship Id="rId7" Type="http://schemas.openxmlformats.org/officeDocument/2006/relationships/image" Target="NULL"/><Relationship Id="rId12" Type="http://schemas.openxmlformats.org/officeDocument/2006/relationships/diagramQuickStyle" Target="../diagrams/quickStyle3.xml"/><Relationship Id="rId17" Type="http://schemas.openxmlformats.org/officeDocument/2006/relationships/image" Target="../media/image71.jpeg"/><Relationship Id="rId2" Type="http://schemas.openxmlformats.org/officeDocument/2006/relationships/notesSlide" Target="../notesSlides/notesSlide13.xml"/><Relationship Id="rId16" Type="http://schemas.openxmlformats.org/officeDocument/2006/relationships/image" Target="../media/image7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diagramLayout" Target="../diagrams/layout3.xml"/><Relationship Id="rId5" Type="http://schemas.openxmlformats.org/officeDocument/2006/relationships/image" Target="NULL"/><Relationship Id="rId15" Type="http://schemas.openxmlformats.org/officeDocument/2006/relationships/image" Target="../media/image69.png"/><Relationship Id="rId10" Type="http://schemas.openxmlformats.org/officeDocument/2006/relationships/diagramData" Target="../diagrams/data3.xml"/><Relationship Id="rId4" Type="http://schemas.openxmlformats.org/officeDocument/2006/relationships/image" Target="../media/image3.png"/><Relationship Id="rId9" Type="http://schemas.openxmlformats.org/officeDocument/2006/relationships/image" Target="NULL"/><Relationship Id="rId14" Type="http://schemas.microsoft.com/office/2007/relationships/diagramDrawing" Target="../diagrams/drawing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3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0.svg"/><Relationship Id="rId5" Type="http://schemas.openxmlformats.org/officeDocument/2006/relationships/image" Target="../media/image4.png"/><Relationship Id="rId4" Type="http://schemas.openxmlformats.org/officeDocument/2006/relationships/image" Target="../media/image100.svg"/><Relationship Id="rId9" Type="http://schemas.openxmlformats.org/officeDocument/2006/relationships/hyperlink" Target="mailto:gtodradze@geostat.ge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NULL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12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NULL"/><Relationship Id="rId11" Type="http://schemas.openxmlformats.org/officeDocument/2006/relationships/image" Target="../media/image6.jpeg"/><Relationship Id="rId5" Type="http://schemas.openxmlformats.org/officeDocument/2006/relationships/image" Target="../media/image3.png"/><Relationship Id="rId10" Type="http://schemas.openxmlformats.org/officeDocument/2006/relationships/image" Target="NULL"/><Relationship Id="rId4" Type="http://schemas.microsoft.com/office/2007/relationships/hdphoto" Target="../media/hdphoto1.wdp"/><Relationship Id="rId9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NULL"/><Relationship Id="rId3" Type="http://schemas.openxmlformats.org/officeDocument/2006/relationships/image" Target="../media/image8.emf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g"/><Relationship Id="rId5" Type="http://schemas.openxmlformats.org/officeDocument/2006/relationships/image" Target="../media/image10.emf"/><Relationship Id="rId10" Type="http://schemas.openxmlformats.org/officeDocument/2006/relationships/image" Target="NULL"/><Relationship Id="rId4" Type="http://schemas.openxmlformats.org/officeDocument/2006/relationships/image" Target="../media/image9.emf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2.jpe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NULL"/><Relationship Id="rId4" Type="http://schemas.openxmlformats.org/officeDocument/2006/relationships/image" Target="../media/image3.png"/><Relationship Id="rId9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emf"/><Relationship Id="rId13" Type="http://schemas.openxmlformats.org/officeDocument/2006/relationships/image" Target="../media/image4.png"/><Relationship Id="rId3" Type="http://schemas.openxmlformats.org/officeDocument/2006/relationships/image" Target="../media/image3.png"/><Relationship Id="rId7" Type="http://schemas.openxmlformats.org/officeDocument/2006/relationships/image" Target="../media/image18.emf"/><Relationship Id="rId12" Type="http://schemas.openxmlformats.org/officeDocument/2006/relationships/image" Target="../media/image23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emf"/><Relationship Id="rId11" Type="http://schemas.openxmlformats.org/officeDocument/2006/relationships/image" Target="../media/image22.emf"/><Relationship Id="rId5" Type="http://schemas.openxmlformats.org/officeDocument/2006/relationships/image" Target="../media/image16.emf"/><Relationship Id="rId15" Type="http://schemas.openxmlformats.org/officeDocument/2006/relationships/image" Target="../media/image24.png"/><Relationship Id="rId10" Type="http://schemas.openxmlformats.org/officeDocument/2006/relationships/image" Target="../media/image21.emf"/><Relationship Id="rId4" Type="http://schemas.openxmlformats.org/officeDocument/2006/relationships/image" Target="NULL"/><Relationship Id="rId9" Type="http://schemas.openxmlformats.org/officeDocument/2006/relationships/image" Target="../media/image20.emf"/><Relationship Id="rId1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diagramData" Target="../diagrams/data1.xml"/><Relationship Id="rId18" Type="http://schemas.openxmlformats.org/officeDocument/2006/relationships/image" Target="../media/image28.png"/><Relationship Id="rId3" Type="http://schemas.openxmlformats.org/officeDocument/2006/relationships/image" Target="../media/image3.png"/><Relationship Id="rId7" Type="http://schemas.openxmlformats.org/officeDocument/2006/relationships/image" Target="NULL"/><Relationship Id="rId12" Type="http://schemas.openxmlformats.org/officeDocument/2006/relationships/image" Target="../media/image27.png"/><Relationship Id="rId17" Type="http://schemas.microsoft.com/office/2007/relationships/diagramDrawing" Target="../diagrams/drawing1.xml"/><Relationship Id="rId2" Type="http://schemas.openxmlformats.org/officeDocument/2006/relationships/notesSlide" Target="../notesSlides/notesSlide6.xml"/><Relationship Id="rId16" Type="http://schemas.openxmlformats.org/officeDocument/2006/relationships/diagramColors" Target="../diagrams/colors1.xml"/><Relationship Id="rId20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26.png"/><Relationship Id="rId5" Type="http://schemas.openxmlformats.org/officeDocument/2006/relationships/image" Target="NULL"/><Relationship Id="rId15" Type="http://schemas.openxmlformats.org/officeDocument/2006/relationships/diagramQuickStyle" Target="../diagrams/quickStyle1.xml"/><Relationship Id="rId10" Type="http://schemas.openxmlformats.org/officeDocument/2006/relationships/image" Target="../media/image25.png"/><Relationship Id="rId19" Type="http://schemas.openxmlformats.org/officeDocument/2006/relationships/image" Target="../media/image29.jpeg"/><Relationship Id="rId9" Type="http://schemas.openxmlformats.org/officeDocument/2006/relationships/image" Target="NULL"/><Relationship Id="rId1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NULL"/><Relationship Id="rId18" Type="http://schemas.microsoft.com/office/2007/relationships/diagramDrawing" Target="../diagrams/drawing2.xml"/><Relationship Id="rId3" Type="http://schemas.openxmlformats.org/officeDocument/2006/relationships/image" Target="../media/image3.png"/><Relationship Id="rId7" Type="http://schemas.openxmlformats.org/officeDocument/2006/relationships/image" Target="../media/image34.png"/><Relationship Id="rId12" Type="http://schemas.openxmlformats.org/officeDocument/2006/relationships/image" Target="../media/image35.png"/><Relationship Id="rId17" Type="http://schemas.openxmlformats.org/officeDocument/2006/relationships/diagramColors" Target="../diagrams/colors2.xml"/><Relationship Id="rId2" Type="http://schemas.openxmlformats.org/officeDocument/2006/relationships/notesSlide" Target="../notesSlides/notesSlide7.xml"/><Relationship Id="rId16" Type="http://schemas.openxmlformats.org/officeDocument/2006/relationships/diagramQuickStyle" Target="../diagrams/quickStyl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11" Type="http://schemas.openxmlformats.org/officeDocument/2006/relationships/image" Target="NULL"/><Relationship Id="rId5" Type="http://schemas.openxmlformats.org/officeDocument/2006/relationships/image" Target="../media/image32.png"/><Relationship Id="rId15" Type="http://schemas.openxmlformats.org/officeDocument/2006/relationships/diagramLayout" Target="../diagrams/layout2.xml"/><Relationship Id="rId4" Type="http://schemas.openxmlformats.org/officeDocument/2006/relationships/image" Target="../media/image31.jpeg"/><Relationship Id="rId14" Type="http://schemas.openxmlformats.org/officeDocument/2006/relationships/diagramData" Target="../diagrams/data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NULL"/><Relationship Id="rId13" Type="http://schemas.openxmlformats.org/officeDocument/2006/relationships/image" Target="../media/image40.png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12" Type="http://schemas.openxmlformats.org/officeDocument/2006/relationships/image" Target="../media/image3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NULL"/><Relationship Id="rId11" Type="http://schemas.openxmlformats.org/officeDocument/2006/relationships/image" Target="../media/image38.emf"/><Relationship Id="rId5" Type="http://schemas.openxmlformats.org/officeDocument/2006/relationships/image" Target="../media/image4.png"/><Relationship Id="rId10" Type="http://schemas.openxmlformats.org/officeDocument/2006/relationships/image" Target="../media/image37.jpeg"/><Relationship Id="rId4" Type="http://schemas.openxmlformats.org/officeDocument/2006/relationships/image" Target="NULL"/><Relationship Id="rId9" Type="http://schemas.openxmlformats.org/officeDocument/2006/relationships/image" Target="../media/image3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44.png"/><Relationship Id="rId3" Type="http://schemas.openxmlformats.org/officeDocument/2006/relationships/image" Target="../media/image3.png"/><Relationship Id="rId7" Type="http://schemas.openxmlformats.org/officeDocument/2006/relationships/image" Target="../media/image67.svg"/><Relationship Id="rId12" Type="http://schemas.openxmlformats.org/officeDocument/2006/relationships/image" Target="../media/image43.png"/><Relationship Id="rId17" Type="http://schemas.openxmlformats.org/officeDocument/2006/relationships/image" Target="../media/image48.pn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11" Type="http://schemas.openxmlformats.org/officeDocument/2006/relationships/image" Target="../media/image42.png"/><Relationship Id="rId5" Type="http://schemas.openxmlformats.org/officeDocument/2006/relationships/image" Target="../media/image4.png"/><Relationship Id="rId15" Type="http://schemas.openxmlformats.org/officeDocument/2006/relationships/image" Target="../media/image46.png"/><Relationship Id="rId10" Type="http://schemas.openxmlformats.org/officeDocument/2006/relationships/image" Target="../media/image41.png"/><Relationship Id="rId4" Type="http://schemas.openxmlformats.org/officeDocument/2006/relationships/image" Target="../media/image3.svg"/><Relationship Id="rId9" Type="http://schemas.openxmlformats.org/officeDocument/2006/relationships/image" Target="../media/image69.svg"/><Relationship Id="rId14" Type="http://schemas.openxmlformats.org/officeDocument/2006/relationships/image" Target="../media/image4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C20519C-0F37-40B6-BF86-7B0688E821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0927" y="0"/>
            <a:ext cx="17657763" cy="9936513"/>
          </a:xfrm>
          <a:prstGeom prst="rect">
            <a:avLst/>
          </a:prstGeom>
        </p:spPr>
      </p:pic>
      <p:sp>
        <p:nvSpPr>
          <p:cNvPr id="10" name="Прямоугольник 52">
            <a:extLst>
              <a:ext uri="{FF2B5EF4-FFF2-40B4-BE49-F238E27FC236}">
                <a16:creationId xmlns:a16="http://schemas.microsoft.com/office/drawing/2014/main" id="{7ED1B7DB-16FB-4A4D-86A0-0A4F0DB2E855}"/>
              </a:ext>
            </a:extLst>
          </p:cNvPr>
          <p:cNvSpPr/>
          <p:nvPr/>
        </p:nvSpPr>
        <p:spPr>
          <a:xfrm>
            <a:off x="5786393" y="7813557"/>
            <a:ext cx="592312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altLang="ru-RU" sz="3600" spc="300" dirty="0">
                <a:solidFill>
                  <a:srgbClr val="0080BD"/>
                </a:solidFill>
                <a:latin typeface="Calibri Bold" panose="020F0702030404030204" pitchFamily="34" charset="0"/>
                <a:cs typeface="Calibri Bold" panose="020F0702030404030204" pitchFamily="34" charset="0"/>
              </a:rPr>
              <a:t>GOGITA TODRADZE</a:t>
            </a:r>
          </a:p>
        </p:txBody>
      </p:sp>
      <p:sp>
        <p:nvSpPr>
          <p:cNvPr id="11" name="Прямоугольник 53">
            <a:extLst>
              <a:ext uri="{FF2B5EF4-FFF2-40B4-BE49-F238E27FC236}">
                <a16:creationId xmlns:a16="http://schemas.microsoft.com/office/drawing/2014/main" id="{A79374D1-7F82-449F-B80C-E6B94F011317}"/>
              </a:ext>
            </a:extLst>
          </p:cNvPr>
          <p:cNvSpPr/>
          <p:nvPr/>
        </p:nvSpPr>
        <p:spPr>
          <a:xfrm>
            <a:off x="5109877" y="8602482"/>
            <a:ext cx="7276162" cy="1175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altLang="ru-RU" sz="3200" spc="100" dirty="0">
                <a:solidFill>
                  <a:srgbClr val="0080B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Executive Director</a:t>
            </a:r>
          </a:p>
          <a:p>
            <a:pPr algn="ctr">
              <a:spcBef>
                <a:spcPct val="20000"/>
              </a:spcBef>
            </a:pPr>
            <a:r>
              <a:rPr lang="en-US" altLang="ru-RU" sz="3200" spc="100" dirty="0">
                <a:solidFill>
                  <a:srgbClr val="0080B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National Statistics Office of Georgia</a:t>
            </a:r>
          </a:p>
        </p:txBody>
      </p:sp>
      <p:sp>
        <p:nvSpPr>
          <p:cNvPr id="12" name="Прямоугольник 1"/>
          <p:cNvSpPr/>
          <p:nvPr/>
        </p:nvSpPr>
        <p:spPr>
          <a:xfrm>
            <a:off x="-1929252" y="1403555"/>
            <a:ext cx="2185775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5000" b="1" spc="300" dirty="0" smtClean="0">
                <a:solidFill>
                  <a:srgbClr val="0080B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GEORGIA's </a:t>
            </a:r>
            <a:r>
              <a:rPr lang="en-US" sz="5000" b="1" spc="300" dirty="0">
                <a:solidFill>
                  <a:srgbClr val="0080B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transformation path </a:t>
            </a:r>
            <a:endParaRPr lang="en-US" sz="5000" b="1" spc="300" dirty="0" smtClean="0">
              <a:solidFill>
                <a:srgbClr val="0080B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en-US" sz="5000" b="1" spc="300" dirty="0" smtClean="0">
                <a:solidFill>
                  <a:srgbClr val="0080B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sz="5000" b="1" spc="300" dirty="0">
                <a:solidFill>
                  <a:srgbClr val="0080B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105 years of official statistics production</a:t>
            </a:r>
            <a:endParaRPr lang="en-US" altLang="en-US" sz="5000" b="1" spc="300" dirty="0">
              <a:solidFill>
                <a:srgbClr val="0080B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9"/>
          <p:cNvCxnSpPr>
            <a:cxnSpLocks/>
          </p:cNvCxnSpPr>
          <p:nvPr/>
        </p:nvCxnSpPr>
        <p:spPr>
          <a:xfrm>
            <a:off x="7197229" y="8602482"/>
            <a:ext cx="310145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914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2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75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28574" y="0"/>
            <a:ext cx="17621249" cy="2655776"/>
            <a:chOff x="-28574" y="0"/>
            <a:chExt cx="17621249" cy="2655776"/>
          </a:xfrm>
        </p:grpSpPr>
        <p:sp>
          <p:nvSpPr>
            <p:cNvPr id="12" name="Freeform 21">
              <a:extLst>
                <a:ext uri="{FF2B5EF4-FFF2-40B4-BE49-F238E27FC236}">
                  <a16:creationId xmlns:a16="http://schemas.microsoft.com/office/drawing/2014/main" id="{BC70352C-8995-4CE3-B9C3-5CF36E202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1" y="1247776"/>
              <a:ext cx="17554575" cy="927100"/>
            </a:xfrm>
            <a:custGeom>
              <a:avLst/>
              <a:gdLst>
                <a:gd name="T0" fmla="*/ 7680 w 7680"/>
                <a:gd name="T1" fmla="*/ 295 h 404"/>
                <a:gd name="T2" fmla="*/ 7680 w 7680"/>
                <a:gd name="T3" fmla="*/ 0 h 404"/>
                <a:gd name="T4" fmla="*/ 0 w 7680"/>
                <a:gd name="T5" fmla="*/ 0 h 404"/>
                <a:gd name="T6" fmla="*/ 0 w 7680"/>
                <a:gd name="T7" fmla="*/ 295 h 404"/>
                <a:gd name="T8" fmla="*/ 3708 w 7680"/>
                <a:gd name="T9" fmla="*/ 404 h 404"/>
                <a:gd name="T10" fmla="*/ 3756 w 7680"/>
                <a:gd name="T11" fmla="*/ 255 h 404"/>
                <a:gd name="T12" fmla="*/ 3972 w 7680"/>
                <a:gd name="T13" fmla="*/ 404 h 404"/>
                <a:gd name="T14" fmla="*/ 7680 w 7680"/>
                <a:gd name="T15" fmla="*/ 295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80" h="404">
                  <a:moveTo>
                    <a:pt x="7680" y="295"/>
                  </a:moveTo>
                  <a:cubicBezTo>
                    <a:pt x="7680" y="0"/>
                    <a:pt x="7680" y="0"/>
                    <a:pt x="768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5"/>
                    <a:pt x="0" y="295"/>
                    <a:pt x="0" y="295"/>
                  </a:cubicBezTo>
                  <a:cubicBezTo>
                    <a:pt x="3708" y="404"/>
                    <a:pt x="3708" y="404"/>
                    <a:pt x="3708" y="404"/>
                  </a:cubicBezTo>
                  <a:cubicBezTo>
                    <a:pt x="3720" y="387"/>
                    <a:pt x="3690" y="259"/>
                    <a:pt x="3756" y="255"/>
                  </a:cubicBezTo>
                  <a:cubicBezTo>
                    <a:pt x="4004" y="243"/>
                    <a:pt x="3960" y="387"/>
                    <a:pt x="3972" y="404"/>
                  </a:cubicBezTo>
                  <a:lnTo>
                    <a:pt x="7680" y="295"/>
                  </a:lnTo>
                  <a:close/>
                </a:path>
              </a:pathLst>
            </a:custGeom>
            <a:solidFill>
              <a:srgbClr val="77D1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8" name="Freeform 22">
              <a:extLst>
                <a:ext uri="{FF2B5EF4-FFF2-40B4-BE49-F238E27FC236}">
                  <a16:creationId xmlns:a16="http://schemas.microsoft.com/office/drawing/2014/main" id="{58535D2D-A068-47A4-8A8E-C8B5975B6825}"/>
                </a:ext>
              </a:extLst>
            </p:cNvPr>
            <p:cNvSpPr>
              <a:spLocks/>
            </p:cNvSpPr>
            <p:nvPr/>
          </p:nvSpPr>
          <p:spPr bwMode="auto">
            <a:xfrm>
              <a:off x="1" y="300038"/>
              <a:ext cx="17554575" cy="1876425"/>
            </a:xfrm>
            <a:custGeom>
              <a:avLst/>
              <a:gdLst>
                <a:gd name="T0" fmla="*/ 7680 w 7680"/>
                <a:gd name="T1" fmla="*/ 522 h 818"/>
                <a:gd name="T2" fmla="*/ 7680 w 7680"/>
                <a:gd name="T3" fmla="*/ 0 h 818"/>
                <a:gd name="T4" fmla="*/ 0 w 7680"/>
                <a:gd name="T5" fmla="*/ 0 h 818"/>
                <a:gd name="T6" fmla="*/ 0 w 7680"/>
                <a:gd name="T7" fmla="*/ 522 h 818"/>
                <a:gd name="T8" fmla="*/ 3708 w 7680"/>
                <a:gd name="T9" fmla="*/ 818 h 818"/>
                <a:gd name="T10" fmla="*/ 3832 w 7680"/>
                <a:gd name="T11" fmla="*/ 564 h 818"/>
                <a:gd name="T12" fmla="*/ 3977 w 7680"/>
                <a:gd name="T13" fmla="*/ 818 h 818"/>
                <a:gd name="T14" fmla="*/ 7680 w 7680"/>
                <a:gd name="T15" fmla="*/ 522 h 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80" h="818">
                  <a:moveTo>
                    <a:pt x="7680" y="522"/>
                  </a:moveTo>
                  <a:cubicBezTo>
                    <a:pt x="7680" y="0"/>
                    <a:pt x="7680" y="0"/>
                    <a:pt x="768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22"/>
                    <a:pt x="0" y="522"/>
                    <a:pt x="0" y="522"/>
                  </a:cubicBezTo>
                  <a:cubicBezTo>
                    <a:pt x="3708" y="818"/>
                    <a:pt x="3708" y="818"/>
                    <a:pt x="3708" y="818"/>
                  </a:cubicBezTo>
                  <a:cubicBezTo>
                    <a:pt x="3720" y="774"/>
                    <a:pt x="3766" y="564"/>
                    <a:pt x="3832" y="564"/>
                  </a:cubicBezTo>
                  <a:cubicBezTo>
                    <a:pt x="3898" y="564"/>
                    <a:pt x="3965" y="774"/>
                    <a:pt x="3977" y="818"/>
                  </a:cubicBezTo>
                  <a:lnTo>
                    <a:pt x="7680" y="522"/>
                  </a:lnTo>
                  <a:close/>
                </a:path>
              </a:pathLst>
            </a:custGeom>
            <a:solidFill>
              <a:srgbClr val="00B4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pic>
          <p:nvPicPr>
            <p:cNvPr id="19" name="Рисунок 39">
              <a:extLst>
                <a:ext uri="{FF2B5EF4-FFF2-40B4-BE49-F238E27FC236}">
                  <a16:creationId xmlns:a16="http://schemas.microsoft.com/office/drawing/2014/main" id="{2E02C2F6-25B2-442F-9500-1E2738FF458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-28574" y="0"/>
              <a:ext cx="17621249" cy="2199077"/>
            </a:xfrm>
            <a:prstGeom prst="rect">
              <a:avLst/>
            </a:prstGeom>
          </p:spPr>
        </p:pic>
        <p:grpSp>
          <p:nvGrpSpPr>
            <p:cNvPr id="20" name="Группа 6">
              <a:extLst>
                <a:ext uri="{FF2B5EF4-FFF2-40B4-BE49-F238E27FC236}">
                  <a16:creationId xmlns:a16="http://schemas.microsoft.com/office/drawing/2014/main" id="{E9114D2B-7524-4DDB-85E2-53703CC8535E}"/>
                </a:ext>
              </a:extLst>
            </p:cNvPr>
            <p:cNvGrpSpPr/>
            <p:nvPr/>
          </p:nvGrpSpPr>
          <p:grpSpPr>
            <a:xfrm>
              <a:off x="0" y="1070462"/>
              <a:ext cx="17556163" cy="1585314"/>
              <a:chOff x="0" y="1118588"/>
              <a:chExt cx="17556163" cy="1585314"/>
            </a:xfrm>
          </p:grpSpPr>
          <p:pic>
            <p:nvPicPr>
              <p:cNvPr id="21" name="Рисунок 40">
                <a:extLst>
                  <a:ext uri="{FF2B5EF4-FFF2-40B4-BE49-F238E27FC236}">
                    <a16:creationId xmlns:a16="http://schemas.microsoft.com/office/drawing/2014/main" id="{5E645AC6-8AF1-4983-AF4F-80F3075DEF0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=""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0" y="1118588"/>
                <a:ext cx="17556163" cy="1435582"/>
              </a:xfrm>
              <a:prstGeom prst="rect">
                <a:avLst/>
              </a:prstGeom>
            </p:spPr>
          </p:pic>
          <p:grpSp>
            <p:nvGrpSpPr>
              <p:cNvPr id="22" name="Группа 5">
                <a:extLst>
                  <a:ext uri="{FF2B5EF4-FFF2-40B4-BE49-F238E27FC236}">
                    <a16:creationId xmlns:a16="http://schemas.microsoft.com/office/drawing/2014/main" id="{393E9FFA-DD9E-4925-9B32-38EE2385E516}"/>
                  </a:ext>
                </a:extLst>
              </p:cNvPr>
              <p:cNvGrpSpPr/>
              <p:nvPr/>
            </p:nvGrpSpPr>
            <p:grpSpPr>
              <a:xfrm>
                <a:off x="8013700" y="1694252"/>
                <a:ext cx="1555750" cy="1009650"/>
                <a:chOff x="8013700" y="1694252"/>
                <a:chExt cx="1555750" cy="1009650"/>
              </a:xfrm>
            </p:grpSpPr>
            <p:sp>
              <p:nvSpPr>
                <p:cNvPr id="23" name="Прямоугольник 4">
                  <a:extLst>
                    <a:ext uri="{FF2B5EF4-FFF2-40B4-BE49-F238E27FC236}">
                      <a16:creationId xmlns:a16="http://schemas.microsoft.com/office/drawing/2014/main" id="{97971FD5-78BE-4C9A-A334-DDB022CC279F}"/>
                    </a:ext>
                  </a:extLst>
                </p:cNvPr>
                <p:cNvSpPr/>
                <p:nvPr/>
              </p:nvSpPr>
              <p:spPr>
                <a:xfrm>
                  <a:off x="8013700" y="1694252"/>
                  <a:ext cx="1555750" cy="100965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pic>
              <p:nvPicPr>
                <p:cNvPr id="24" name="Рисунок 2">
                  <a:extLst>
                    <a:ext uri="{FF2B5EF4-FFF2-40B4-BE49-F238E27FC236}">
                      <a16:creationId xmlns:a16="http://schemas.microsoft.com/office/drawing/2014/main" id="{73A53968-B222-4010-B07C-4BA4C3C5DB5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 cstate="print">
                  <a:extLst>
                    <a:ext uri="{96DAC541-7B7A-43D3-8B79-37D633B846F1}">
                      <asvg:svgBlip xmlns="" xmlns:asvg="http://schemas.microsoft.com/office/drawing/2016/SVG/main" r:embed="rId9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163720" y="1733490"/>
                  <a:ext cx="1221580" cy="787748"/>
                </a:xfrm>
                <a:prstGeom prst="rect">
                  <a:avLst/>
                </a:prstGeom>
              </p:spPr>
            </p:pic>
          </p:grpSp>
        </p:grpSp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id="{7EDF2B9F-7D72-4826-BCE8-C292EC1A2434}"/>
                </a:ext>
              </a:extLst>
            </p:cNvPr>
            <p:cNvSpPr/>
            <p:nvPr/>
          </p:nvSpPr>
          <p:spPr>
            <a:xfrm>
              <a:off x="2327130" y="250595"/>
              <a:ext cx="12900313" cy="9387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lvl="3" algn="ctr">
                <a:spcBef>
                  <a:spcPct val="20000"/>
                </a:spcBef>
                <a:defRPr/>
              </a:pPr>
              <a:r>
                <a:rPr lang="en-US" sz="5500" b="1" spc="200" dirty="0">
                  <a:solidFill>
                    <a:schemeClr val="bg1"/>
                  </a:solidFill>
                  <a:latin typeface="Times" panose="02020603050405020304" pitchFamily="18" charset="0"/>
                  <a:cs typeface="Times" panose="02020603050405020304" pitchFamily="18" charset="0"/>
                </a:rPr>
                <a:t>Thematic Interactive Portals</a:t>
              </a:r>
            </a:p>
          </p:txBody>
        </p: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8D8A3E84-2D78-4682-841C-CAA8CA165E3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240094" y="2838149"/>
            <a:ext cx="7074387" cy="3133903"/>
          </a:xfrm>
          <a:prstGeom prst="rect">
            <a:avLst/>
          </a:prstGeom>
        </p:spPr>
      </p:pic>
      <p:pic>
        <p:nvPicPr>
          <p:cNvPr id="85" name="Picture 84">
            <a:extLst>
              <a:ext uri="{FF2B5EF4-FFF2-40B4-BE49-F238E27FC236}">
                <a16:creationId xmlns:a16="http://schemas.microsoft.com/office/drawing/2014/main" id="{E4BAAC55-F6AD-4E26-B047-3AFBF8CA81F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844010" y="5895616"/>
            <a:ext cx="13027578" cy="4023442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554532" y="3672758"/>
            <a:ext cx="3874382" cy="95410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altLang="ru-RU" sz="28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BPG Nino Mtavruli" panose="02000506000000020004" pitchFamily="2" charset="0"/>
              </a:rPr>
              <a:t>27</a:t>
            </a:r>
            <a:r>
              <a:rPr lang="ka-GE" altLang="ru-RU" sz="28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BPG Nino Mtavruli" panose="02000506000000020004" pitchFamily="2" charset="0"/>
              </a:rPr>
              <a:t> </a:t>
            </a:r>
            <a:r>
              <a:rPr lang="en-US" altLang="ru-RU" sz="28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BPG Nino Mtavruli" panose="02000506000000020004" pitchFamily="2" charset="0"/>
              </a:rPr>
              <a:t>Interactive portals and online calculators</a:t>
            </a:r>
            <a:endParaRPr lang="en-US" sz="28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412621" y="3017627"/>
            <a:ext cx="4779316" cy="70740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dirty="0">
                <a:latin typeface="Times" panose="02020603060405020304" pitchFamily="18" charset="0"/>
              </a:rPr>
              <a:t>Data dissemination methods</a:t>
            </a:r>
          </a:p>
        </p:txBody>
      </p:sp>
    </p:spTree>
    <p:extLst>
      <p:ext uri="{BB962C8B-B14F-4D97-AF65-F5344CB8AC3E}">
        <p14:creationId xmlns:p14="http://schemas.microsoft.com/office/powerpoint/2010/main" val="2040605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Twinning celebrates its 20th anniversary - EU Neighbour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9621" y="3167312"/>
            <a:ext cx="3388129" cy="3388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25" descr="áááááá¨áá ááá£áá á¡á£á ááá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0001" y="2637183"/>
            <a:ext cx="3650507" cy="2737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Freeform 21">
            <a:extLst>
              <a:ext uri="{FF2B5EF4-FFF2-40B4-BE49-F238E27FC236}">
                <a16:creationId xmlns:a16="http://schemas.microsoft.com/office/drawing/2014/main" id="{82BEA1B8-1FE7-42E3-A194-955B29D97CF4}"/>
              </a:ext>
            </a:extLst>
          </p:cNvPr>
          <p:cNvSpPr>
            <a:spLocks/>
          </p:cNvSpPr>
          <p:nvPr/>
        </p:nvSpPr>
        <p:spPr bwMode="auto">
          <a:xfrm>
            <a:off x="1" y="1247776"/>
            <a:ext cx="17554575" cy="927100"/>
          </a:xfrm>
          <a:custGeom>
            <a:avLst/>
            <a:gdLst>
              <a:gd name="T0" fmla="*/ 7680 w 7680"/>
              <a:gd name="T1" fmla="*/ 295 h 404"/>
              <a:gd name="T2" fmla="*/ 7680 w 7680"/>
              <a:gd name="T3" fmla="*/ 0 h 404"/>
              <a:gd name="T4" fmla="*/ 0 w 7680"/>
              <a:gd name="T5" fmla="*/ 0 h 404"/>
              <a:gd name="T6" fmla="*/ 0 w 7680"/>
              <a:gd name="T7" fmla="*/ 295 h 404"/>
              <a:gd name="T8" fmla="*/ 3708 w 7680"/>
              <a:gd name="T9" fmla="*/ 404 h 404"/>
              <a:gd name="T10" fmla="*/ 3756 w 7680"/>
              <a:gd name="T11" fmla="*/ 255 h 404"/>
              <a:gd name="T12" fmla="*/ 3972 w 7680"/>
              <a:gd name="T13" fmla="*/ 404 h 404"/>
              <a:gd name="T14" fmla="*/ 7680 w 7680"/>
              <a:gd name="T15" fmla="*/ 295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680" h="404">
                <a:moveTo>
                  <a:pt x="7680" y="295"/>
                </a:moveTo>
                <a:cubicBezTo>
                  <a:pt x="7680" y="0"/>
                  <a:pt x="7680" y="0"/>
                  <a:pt x="768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95"/>
                  <a:pt x="0" y="295"/>
                  <a:pt x="0" y="295"/>
                </a:cubicBezTo>
                <a:cubicBezTo>
                  <a:pt x="3708" y="404"/>
                  <a:pt x="3708" y="404"/>
                  <a:pt x="3708" y="404"/>
                </a:cubicBezTo>
                <a:cubicBezTo>
                  <a:pt x="3720" y="387"/>
                  <a:pt x="3690" y="259"/>
                  <a:pt x="3756" y="255"/>
                </a:cubicBezTo>
                <a:cubicBezTo>
                  <a:pt x="4004" y="243"/>
                  <a:pt x="3960" y="387"/>
                  <a:pt x="3972" y="404"/>
                </a:cubicBezTo>
                <a:lnTo>
                  <a:pt x="7680" y="295"/>
                </a:lnTo>
                <a:close/>
              </a:path>
            </a:pathLst>
          </a:custGeom>
          <a:solidFill>
            <a:srgbClr val="77D1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" name="Freeform 22">
            <a:extLst>
              <a:ext uri="{FF2B5EF4-FFF2-40B4-BE49-F238E27FC236}">
                <a16:creationId xmlns:a16="http://schemas.microsoft.com/office/drawing/2014/main" id="{921967E0-30E9-4ACB-8720-071B5468CDEB}"/>
              </a:ext>
            </a:extLst>
          </p:cNvPr>
          <p:cNvSpPr>
            <a:spLocks/>
          </p:cNvSpPr>
          <p:nvPr/>
        </p:nvSpPr>
        <p:spPr bwMode="auto">
          <a:xfrm>
            <a:off x="1" y="300038"/>
            <a:ext cx="17554575" cy="1876425"/>
          </a:xfrm>
          <a:custGeom>
            <a:avLst/>
            <a:gdLst>
              <a:gd name="T0" fmla="*/ 7680 w 7680"/>
              <a:gd name="T1" fmla="*/ 522 h 818"/>
              <a:gd name="T2" fmla="*/ 7680 w 7680"/>
              <a:gd name="T3" fmla="*/ 0 h 818"/>
              <a:gd name="T4" fmla="*/ 0 w 7680"/>
              <a:gd name="T5" fmla="*/ 0 h 818"/>
              <a:gd name="T6" fmla="*/ 0 w 7680"/>
              <a:gd name="T7" fmla="*/ 522 h 818"/>
              <a:gd name="T8" fmla="*/ 3708 w 7680"/>
              <a:gd name="T9" fmla="*/ 818 h 818"/>
              <a:gd name="T10" fmla="*/ 3832 w 7680"/>
              <a:gd name="T11" fmla="*/ 564 h 818"/>
              <a:gd name="T12" fmla="*/ 3977 w 7680"/>
              <a:gd name="T13" fmla="*/ 818 h 818"/>
              <a:gd name="T14" fmla="*/ 7680 w 7680"/>
              <a:gd name="T15" fmla="*/ 522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680" h="818">
                <a:moveTo>
                  <a:pt x="7680" y="522"/>
                </a:moveTo>
                <a:cubicBezTo>
                  <a:pt x="7680" y="0"/>
                  <a:pt x="7680" y="0"/>
                  <a:pt x="768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22"/>
                  <a:pt x="0" y="522"/>
                  <a:pt x="0" y="522"/>
                </a:cubicBezTo>
                <a:cubicBezTo>
                  <a:pt x="3708" y="818"/>
                  <a:pt x="3708" y="818"/>
                  <a:pt x="3708" y="818"/>
                </a:cubicBezTo>
                <a:cubicBezTo>
                  <a:pt x="3720" y="774"/>
                  <a:pt x="3766" y="564"/>
                  <a:pt x="3832" y="564"/>
                </a:cubicBezTo>
                <a:cubicBezTo>
                  <a:pt x="3898" y="564"/>
                  <a:pt x="3965" y="774"/>
                  <a:pt x="3977" y="818"/>
                </a:cubicBezTo>
                <a:lnTo>
                  <a:pt x="7680" y="522"/>
                </a:lnTo>
                <a:close/>
              </a:path>
            </a:pathLst>
          </a:custGeom>
          <a:solidFill>
            <a:srgbClr val="00B4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7CBA172-8EFA-49CA-BA45-9D71684949E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-28574" y="0"/>
            <a:ext cx="17621249" cy="2199077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7EDF2B9F-7D72-4826-BCE8-C292EC1A2434}"/>
              </a:ext>
            </a:extLst>
          </p:cNvPr>
          <p:cNvSpPr/>
          <p:nvPr/>
        </p:nvSpPr>
        <p:spPr>
          <a:xfrm>
            <a:off x="1100249" y="176316"/>
            <a:ext cx="15294118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en-US" altLang="en-US" sz="5000" b="1" spc="200" dirty="0" smtClean="0">
                <a:solidFill>
                  <a:schemeClr val="bg1"/>
                </a:solidFill>
                <a:latin typeface="Times" panose="02020603060405020304" pitchFamily="18" charset="0"/>
                <a:cs typeface="Arial" panose="020B0604020202020204" pitchFamily="34" charset="0"/>
              </a:rPr>
              <a:t>International Cooperation</a:t>
            </a:r>
            <a:endParaRPr lang="en-US" altLang="en-US" sz="5000" spc="200" dirty="0">
              <a:solidFill>
                <a:schemeClr val="bg1"/>
              </a:solidFill>
              <a:latin typeface="Times" panose="0202060306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975298" y="2732471"/>
            <a:ext cx="6926332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altLang="en-US" sz="3500" b="1" spc="200" dirty="0" smtClean="0">
                <a:solidFill>
                  <a:schemeClr val="accent1"/>
                </a:solidFill>
                <a:latin typeface="Times" panose="02020603060405020304" pitchFamily="18" charset="0"/>
                <a:cs typeface="Arial" panose="020B0604020202020204" pitchFamily="34" charset="0"/>
              </a:rPr>
              <a:t>EU-</a:t>
            </a:r>
            <a:r>
              <a:rPr lang="en-US" altLang="en-US" sz="3500" b="1" spc="200" dirty="0" smtClean="0">
                <a:solidFill>
                  <a:schemeClr val="accent1"/>
                </a:solidFill>
                <a:latin typeface="Times" panose="02020603060405020304" pitchFamily="18" charset="0"/>
                <a:cs typeface="Times New Roman" panose="02020603050405020304" pitchFamily="18" charset="0"/>
              </a:rPr>
              <a:t>TWINNING</a:t>
            </a:r>
          </a:p>
          <a:p>
            <a:pPr>
              <a:spcBef>
                <a:spcPct val="20000"/>
              </a:spcBef>
              <a:defRPr/>
            </a:pPr>
            <a:r>
              <a:rPr lang="en-US" altLang="en-US" sz="3500" b="1" spc="200" dirty="0" smtClean="0">
                <a:solidFill>
                  <a:schemeClr val="accent1"/>
                </a:solidFill>
                <a:latin typeface="Times" panose="02020603060405020304" pitchFamily="18" charset="0"/>
                <a:cs typeface="Times New Roman" panose="02020603050405020304" pitchFamily="18" charset="0"/>
              </a:rPr>
              <a:t>project </a:t>
            </a:r>
          </a:p>
        </p:txBody>
      </p:sp>
      <p:pic>
        <p:nvPicPr>
          <p:cNvPr id="28" name="Picture 19" descr="eurostat-áá¡ á¡á£á áááá¡ á¨ááááá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709292" y="8144069"/>
            <a:ext cx="2794436" cy="17492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" name="Picture 17" descr="unece-áá¡ á¡á£á áááá¡ á¨ááááá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41097" y="8144069"/>
            <a:ext cx="3080235" cy="1730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eu-logo - IHRPP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5801" y="5718868"/>
            <a:ext cx="2640819" cy="2640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UNICEF welcomes the initiative of the Government to increase child benefits  for the most vulnerable children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73145" y="5959491"/>
            <a:ext cx="2481014" cy="1654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UNDP – ART Programme - ALDA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19978" y="3472990"/>
            <a:ext cx="2917576" cy="2917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2" name="Группа 6">
            <a:extLst>
              <a:ext uri="{FF2B5EF4-FFF2-40B4-BE49-F238E27FC236}">
                <a16:creationId xmlns:a16="http://schemas.microsoft.com/office/drawing/2014/main" id="{9B4E0395-BF6D-4E3A-A1A9-93AA32A76AD8}"/>
              </a:ext>
            </a:extLst>
          </p:cNvPr>
          <p:cNvGrpSpPr>
            <a:grpSpLocks/>
          </p:cNvGrpSpPr>
          <p:nvPr/>
        </p:nvGrpSpPr>
        <p:grpSpPr bwMode="auto">
          <a:xfrm>
            <a:off x="0" y="855722"/>
            <a:ext cx="17556163" cy="1584325"/>
            <a:chOff x="0" y="1118588"/>
            <a:chExt cx="17556163" cy="1585314"/>
          </a:xfrm>
        </p:grpSpPr>
        <p:pic>
          <p:nvPicPr>
            <p:cNvPr id="23" name="Рисунок 40">
              <a:extLst>
                <a:ext uri="{FF2B5EF4-FFF2-40B4-BE49-F238E27FC236}">
                  <a16:creationId xmlns:a16="http://schemas.microsoft.com/office/drawing/2014/main" id="{BF6005D1-5F7D-4502-899E-382BA6CBD237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18588"/>
              <a:ext cx="17556163" cy="1435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4" name="Группа 5">
              <a:extLst>
                <a:ext uri="{FF2B5EF4-FFF2-40B4-BE49-F238E27FC236}">
                  <a16:creationId xmlns:a16="http://schemas.microsoft.com/office/drawing/2014/main" id="{F10A4F3D-B96C-43AA-920F-470484A4603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013700" y="1694252"/>
              <a:ext cx="1555750" cy="1009650"/>
              <a:chOff x="8013700" y="1694252"/>
              <a:chExt cx="1555750" cy="1009650"/>
            </a:xfrm>
          </p:grpSpPr>
          <p:sp>
            <p:nvSpPr>
              <p:cNvPr id="25" name="Прямоугольник 4">
                <a:extLst>
                  <a:ext uri="{FF2B5EF4-FFF2-40B4-BE49-F238E27FC236}">
                    <a16:creationId xmlns:a16="http://schemas.microsoft.com/office/drawing/2014/main" id="{8702245C-C9B1-4B54-95B8-82BA1D988529}"/>
                  </a:ext>
                </a:extLst>
              </p:cNvPr>
              <p:cNvSpPr/>
              <p:nvPr/>
            </p:nvSpPr>
            <p:spPr>
              <a:xfrm>
                <a:off x="8013700" y="1693622"/>
                <a:ext cx="1555750" cy="101028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pic>
            <p:nvPicPr>
              <p:cNvPr id="26" name="Рисунок 2">
                <a:extLst>
                  <a:ext uri="{FF2B5EF4-FFF2-40B4-BE49-F238E27FC236}">
                    <a16:creationId xmlns:a16="http://schemas.microsoft.com/office/drawing/2014/main" id="{994AB980-9917-46D3-AECC-73DB61557BA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163720" y="1733490"/>
                <a:ext cx="1221580" cy="7877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pic>
        <p:nvPicPr>
          <p:cNvPr id="3" name="Picture 2" descr="USDA logo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97219" y="7587056"/>
            <a:ext cx="2442584" cy="2442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4" descr="ILO | UNGIS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85475" y="2682462"/>
            <a:ext cx="2578359" cy="2578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19" descr="eurostat-áá¡ á¡á£á áááá¡ á¨ááááá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709292" y="8144069"/>
            <a:ext cx="2794436" cy="17492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5" name="Picture 17" descr="unece-áá¡ á¡á£á áááá¡ á¨ááááá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41097" y="8144069"/>
            <a:ext cx="3080235" cy="1730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2" descr="The World Bank | UNICEF Chad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50391" y="5869296"/>
            <a:ext cx="2881747" cy="1620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4" descr="eu-logo - IHRPP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9272" y="5478067"/>
            <a:ext cx="2640819" cy="2640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6" descr="UNICEF welcomes the initiative of the Government to increase child benefits  for the most vulnerable children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73145" y="5959491"/>
            <a:ext cx="2481014" cy="1654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10" descr="საქართველოს საგარეო საქმეთა სამინისტრო - Georgia elected as member of the UN -Women Executive Board for 2019-2021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25394" y="2373909"/>
            <a:ext cx="3012160" cy="1635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41" descr="USDA logo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97219" y="7587056"/>
            <a:ext cx="2442584" cy="2442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4" descr="Finland Flags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407" y="3938164"/>
            <a:ext cx="3496283" cy="3112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6" descr="Buy Germany Flags | German Flags for sale at Flag and Bunting Store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1558" y="6705401"/>
            <a:ext cx="3332782" cy="1976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10" descr="ფაილი:Flag of Italy.svg - ვიკიპედია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966" y="6705401"/>
            <a:ext cx="2963484" cy="1976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22412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0" descr="Download Technology Transparent Background HQ PNG Image | FreePNGIm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608" y="2395603"/>
            <a:ext cx="6978383" cy="4473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Freeform 21">
            <a:extLst>
              <a:ext uri="{FF2B5EF4-FFF2-40B4-BE49-F238E27FC236}">
                <a16:creationId xmlns:a16="http://schemas.microsoft.com/office/drawing/2014/main" id="{39677247-D1F8-42F9-A58D-F137856C206A}"/>
              </a:ext>
            </a:extLst>
          </p:cNvPr>
          <p:cNvSpPr>
            <a:spLocks/>
          </p:cNvSpPr>
          <p:nvPr/>
        </p:nvSpPr>
        <p:spPr bwMode="auto">
          <a:xfrm>
            <a:off x="1" y="1247776"/>
            <a:ext cx="17554575" cy="927100"/>
          </a:xfrm>
          <a:custGeom>
            <a:avLst/>
            <a:gdLst>
              <a:gd name="T0" fmla="*/ 7680 w 7680"/>
              <a:gd name="T1" fmla="*/ 295 h 404"/>
              <a:gd name="T2" fmla="*/ 7680 w 7680"/>
              <a:gd name="T3" fmla="*/ 0 h 404"/>
              <a:gd name="T4" fmla="*/ 0 w 7680"/>
              <a:gd name="T5" fmla="*/ 0 h 404"/>
              <a:gd name="T6" fmla="*/ 0 w 7680"/>
              <a:gd name="T7" fmla="*/ 295 h 404"/>
              <a:gd name="T8" fmla="*/ 3708 w 7680"/>
              <a:gd name="T9" fmla="*/ 404 h 404"/>
              <a:gd name="T10" fmla="*/ 3756 w 7680"/>
              <a:gd name="T11" fmla="*/ 255 h 404"/>
              <a:gd name="T12" fmla="*/ 3972 w 7680"/>
              <a:gd name="T13" fmla="*/ 404 h 404"/>
              <a:gd name="T14" fmla="*/ 7680 w 7680"/>
              <a:gd name="T15" fmla="*/ 295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680" h="404">
                <a:moveTo>
                  <a:pt x="7680" y="295"/>
                </a:moveTo>
                <a:cubicBezTo>
                  <a:pt x="7680" y="0"/>
                  <a:pt x="7680" y="0"/>
                  <a:pt x="768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95"/>
                  <a:pt x="0" y="295"/>
                  <a:pt x="0" y="295"/>
                </a:cubicBezTo>
                <a:cubicBezTo>
                  <a:pt x="3708" y="404"/>
                  <a:pt x="3708" y="404"/>
                  <a:pt x="3708" y="404"/>
                </a:cubicBezTo>
                <a:cubicBezTo>
                  <a:pt x="3720" y="387"/>
                  <a:pt x="3690" y="259"/>
                  <a:pt x="3756" y="255"/>
                </a:cubicBezTo>
                <a:cubicBezTo>
                  <a:pt x="4004" y="243"/>
                  <a:pt x="3960" y="387"/>
                  <a:pt x="3972" y="404"/>
                </a:cubicBezTo>
                <a:lnTo>
                  <a:pt x="7680" y="295"/>
                </a:lnTo>
                <a:close/>
              </a:path>
            </a:pathLst>
          </a:custGeom>
          <a:solidFill>
            <a:srgbClr val="77D1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Freeform 22">
            <a:extLst>
              <a:ext uri="{FF2B5EF4-FFF2-40B4-BE49-F238E27FC236}">
                <a16:creationId xmlns:a16="http://schemas.microsoft.com/office/drawing/2014/main" id="{46A5B70F-1E95-4223-A226-A223BCB6BAE1}"/>
              </a:ext>
            </a:extLst>
          </p:cNvPr>
          <p:cNvSpPr>
            <a:spLocks/>
          </p:cNvSpPr>
          <p:nvPr/>
        </p:nvSpPr>
        <p:spPr bwMode="auto">
          <a:xfrm>
            <a:off x="1" y="300038"/>
            <a:ext cx="17554575" cy="1876425"/>
          </a:xfrm>
          <a:custGeom>
            <a:avLst/>
            <a:gdLst>
              <a:gd name="T0" fmla="*/ 7680 w 7680"/>
              <a:gd name="T1" fmla="*/ 522 h 818"/>
              <a:gd name="T2" fmla="*/ 7680 w 7680"/>
              <a:gd name="T3" fmla="*/ 0 h 818"/>
              <a:gd name="T4" fmla="*/ 0 w 7680"/>
              <a:gd name="T5" fmla="*/ 0 h 818"/>
              <a:gd name="T6" fmla="*/ 0 w 7680"/>
              <a:gd name="T7" fmla="*/ 522 h 818"/>
              <a:gd name="T8" fmla="*/ 3708 w 7680"/>
              <a:gd name="T9" fmla="*/ 818 h 818"/>
              <a:gd name="T10" fmla="*/ 3832 w 7680"/>
              <a:gd name="T11" fmla="*/ 564 h 818"/>
              <a:gd name="T12" fmla="*/ 3977 w 7680"/>
              <a:gd name="T13" fmla="*/ 818 h 818"/>
              <a:gd name="T14" fmla="*/ 7680 w 7680"/>
              <a:gd name="T15" fmla="*/ 522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680" h="818">
                <a:moveTo>
                  <a:pt x="7680" y="522"/>
                </a:moveTo>
                <a:cubicBezTo>
                  <a:pt x="7680" y="0"/>
                  <a:pt x="7680" y="0"/>
                  <a:pt x="768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22"/>
                  <a:pt x="0" y="522"/>
                  <a:pt x="0" y="522"/>
                </a:cubicBezTo>
                <a:cubicBezTo>
                  <a:pt x="3708" y="818"/>
                  <a:pt x="3708" y="818"/>
                  <a:pt x="3708" y="818"/>
                </a:cubicBezTo>
                <a:cubicBezTo>
                  <a:pt x="3720" y="774"/>
                  <a:pt x="3766" y="564"/>
                  <a:pt x="3832" y="564"/>
                </a:cubicBezTo>
                <a:cubicBezTo>
                  <a:pt x="3898" y="564"/>
                  <a:pt x="3965" y="774"/>
                  <a:pt x="3977" y="818"/>
                </a:cubicBezTo>
                <a:lnTo>
                  <a:pt x="7680" y="522"/>
                </a:lnTo>
                <a:close/>
              </a:path>
            </a:pathLst>
          </a:custGeom>
          <a:solidFill>
            <a:srgbClr val="00B4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E8D9A3B-0242-48E7-A757-928903FFE5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-28574" y="0"/>
            <a:ext cx="17621249" cy="2199077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7EDF2B9F-7D72-4826-BCE8-C292EC1A2434}"/>
              </a:ext>
            </a:extLst>
          </p:cNvPr>
          <p:cNvSpPr/>
          <p:nvPr/>
        </p:nvSpPr>
        <p:spPr>
          <a:xfrm>
            <a:off x="749502" y="245663"/>
            <a:ext cx="15990055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en-US" sz="5000" b="1" spc="200" dirty="0" smtClean="0">
                <a:solidFill>
                  <a:schemeClr val="bg1"/>
                </a:solidFill>
                <a:latin typeface="Times" panose="02020603060405020304" pitchFamily="18" charset="0"/>
                <a:cs typeface="Times New Roman" panose="02020603050405020304" pitchFamily="18" charset="0"/>
              </a:rPr>
              <a:t>Next </a:t>
            </a:r>
            <a:r>
              <a:rPr lang="en-US" sz="5000" b="1" spc="200" dirty="0">
                <a:solidFill>
                  <a:schemeClr val="bg1"/>
                </a:solidFill>
                <a:latin typeface="Times" panose="02020603060405020304" pitchFamily="18" charset="0"/>
                <a:cs typeface="Times New Roman" panose="02020603050405020304" pitchFamily="18" charset="0"/>
              </a:rPr>
              <a:t>Steps: Building the Future</a:t>
            </a:r>
            <a:endParaRPr lang="ka-GE" sz="5000" b="1" spc="200" dirty="0">
              <a:solidFill>
                <a:schemeClr val="bg1"/>
              </a:solidFill>
              <a:latin typeface="Times" panose="0202060306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69244D7-FBA0-42DA-9062-07D494DB6A3F}"/>
              </a:ext>
            </a:extLst>
          </p:cNvPr>
          <p:cNvSpPr txBox="1"/>
          <p:nvPr/>
        </p:nvSpPr>
        <p:spPr>
          <a:xfrm>
            <a:off x="7598040" y="4085056"/>
            <a:ext cx="8811490" cy="5806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15000"/>
              </a:lnSpc>
              <a:buFont typeface="Wingdings" panose="05000000000000000000" pitchFamily="2" charset="2"/>
              <a:buChar char="Ø"/>
            </a:pPr>
            <a:r>
              <a:rPr lang="en-US" sz="3000" spc="100" dirty="0">
                <a:solidFill>
                  <a:srgbClr val="0080BD"/>
                </a:solidFill>
                <a:latin typeface="Times" panose="02020603060405020304" pitchFamily="18" charset="0"/>
              </a:rPr>
              <a:t>Improving the quality of data at the regional level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E41B094-DF91-4C6E-85A6-09C7EF6A38C7}"/>
              </a:ext>
            </a:extLst>
          </p:cNvPr>
          <p:cNvSpPr txBox="1"/>
          <p:nvPr/>
        </p:nvSpPr>
        <p:spPr>
          <a:xfrm>
            <a:off x="7598040" y="2374487"/>
            <a:ext cx="10838921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3000" spc="100" dirty="0">
                <a:solidFill>
                  <a:srgbClr val="0080BD"/>
                </a:solidFill>
                <a:latin typeface="Times" panose="02020603060405020304" pitchFamily="18" charset="0"/>
              </a:rPr>
              <a:t>Introducing more process-based organizational </a:t>
            </a:r>
            <a:r>
              <a:rPr lang="en-US" sz="3000" spc="100" dirty="0" smtClean="0">
                <a:solidFill>
                  <a:srgbClr val="0080BD"/>
                </a:solidFill>
                <a:latin typeface="Times" panose="02020603060405020304" pitchFamily="18" charset="0"/>
              </a:rPr>
              <a:t>structure</a:t>
            </a:r>
          </a:p>
          <a:p>
            <a:endParaRPr lang="en-US" sz="3000" spc="100" dirty="0" smtClean="0">
              <a:solidFill>
                <a:srgbClr val="0080BD"/>
              </a:solidFill>
              <a:latin typeface="Times" panose="0202060306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3000" spc="100" dirty="0" smtClean="0">
                <a:solidFill>
                  <a:srgbClr val="0080BD"/>
                </a:solidFill>
                <a:latin typeface="Times" panose="02020603060405020304" pitchFamily="18" charset="0"/>
              </a:rPr>
              <a:t>Creating </a:t>
            </a:r>
            <a:r>
              <a:rPr lang="en-US" sz="3000" spc="100" dirty="0">
                <a:solidFill>
                  <a:srgbClr val="0080BD"/>
                </a:solidFill>
                <a:latin typeface="Times" panose="02020603060405020304" pitchFamily="18" charset="0"/>
              </a:rPr>
              <a:t>new products and launching new services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F30F447-8740-4EC8-8DDD-478EFD31F47D}"/>
              </a:ext>
            </a:extLst>
          </p:cNvPr>
          <p:cNvSpPr/>
          <p:nvPr/>
        </p:nvSpPr>
        <p:spPr>
          <a:xfrm>
            <a:off x="232655" y="6172260"/>
            <a:ext cx="12624985" cy="3550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3000" spc="100" dirty="0">
                <a:solidFill>
                  <a:srgbClr val="0080BD"/>
                </a:solidFill>
                <a:latin typeface="Times" panose="02020603060405020304" pitchFamily="18" charset="0"/>
                <a:cs typeface="Arial" panose="020B0604020202020204" pitchFamily="34" charset="0"/>
              </a:rPr>
              <a:t>Enhancement of the IT system of </a:t>
            </a:r>
            <a:r>
              <a:rPr lang="en-US" sz="3000" spc="100" dirty="0" smtClean="0">
                <a:solidFill>
                  <a:srgbClr val="0080BD"/>
                </a:solidFill>
                <a:latin typeface="Times" panose="02020603060405020304" pitchFamily="18" charset="0"/>
                <a:cs typeface="Arial" panose="020B0604020202020204" pitchFamily="34" charset="0"/>
              </a:rPr>
              <a:t>GEOSTAT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endParaRPr lang="en-US" sz="3000" spc="100" dirty="0">
              <a:solidFill>
                <a:srgbClr val="0080BD"/>
              </a:solidFill>
              <a:latin typeface="Times" panose="02020603060405020304" pitchFamily="18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3000" spc="100" dirty="0" smtClean="0">
                <a:solidFill>
                  <a:srgbClr val="0080BD"/>
                </a:solidFill>
                <a:latin typeface="Times" panose="02020603060405020304" pitchFamily="18" charset="0"/>
                <a:cs typeface="Arial" panose="020B0604020202020204" pitchFamily="34" charset="0"/>
              </a:rPr>
              <a:t>Integrate of AI in the processes of official statistics</a:t>
            </a:r>
            <a:endParaRPr lang="ka-GE" sz="3000" spc="100" dirty="0">
              <a:solidFill>
                <a:srgbClr val="0080BD"/>
              </a:solidFill>
              <a:latin typeface="BPG Nino Mtavruli" panose="02000506000000020004" pitchFamily="2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endParaRPr lang="en-US" sz="3000" spc="100" dirty="0">
              <a:solidFill>
                <a:srgbClr val="0080BD"/>
              </a:solidFill>
              <a:latin typeface="Times" panose="02020603060405020304" pitchFamily="18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3000" spc="100" dirty="0" smtClean="0">
                <a:solidFill>
                  <a:srgbClr val="0080BD"/>
                </a:solidFill>
                <a:latin typeface="Times" panose="02020603060405020304" pitchFamily="18" charset="0"/>
                <a:cs typeface="Arial" panose="020B0604020202020204" pitchFamily="34" charset="0"/>
              </a:rPr>
              <a:t>Capacity </a:t>
            </a:r>
            <a:r>
              <a:rPr lang="en-US" sz="3000" spc="100" dirty="0">
                <a:solidFill>
                  <a:srgbClr val="0080BD"/>
                </a:solidFill>
                <a:latin typeface="Times" panose="02020603060405020304" pitchFamily="18" charset="0"/>
                <a:cs typeface="Arial" panose="020B0604020202020204" pitchFamily="34" charset="0"/>
              </a:rPr>
              <a:t>development of employees of </a:t>
            </a:r>
            <a:r>
              <a:rPr lang="en-US" sz="3000" spc="100" dirty="0" smtClean="0">
                <a:solidFill>
                  <a:srgbClr val="0080BD"/>
                </a:solidFill>
                <a:latin typeface="Times" panose="02020603060405020304" pitchFamily="18" charset="0"/>
                <a:cs typeface="Arial" panose="020B0604020202020204" pitchFamily="34" charset="0"/>
              </a:rPr>
              <a:t>GEOSTAT</a:t>
            </a:r>
            <a:endParaRPr lang="ka-GE" sz="3000" spc="100" dirty="0">
              <a:solidFill>
                <a:srgbClr val="0080BD"/>
              </a:solidFill>
              <a:latin typeface="BPG Nino Mtavruli" panose="02000506000000020004" pitchFamily="2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</a:pPr>
            <a:endParaRPr lang="en-US" sz="3000" spc="100" dirty="0">
              <a:solidFill>
                <a:srgbClr val="0080BD"/>
              </a:solidFill>
              <a:latin typeface="Times" panose="02020603060405020304" pitchFamily="18" charset="0"/>
              <a:cs typeface="Arial" panose="020B0604020202020204" pitchFamily="34" charset="0"/>
            </a:endParaRPr>
          </a:p>
          <a:p>
            <a:pPr marL="342900" indent="-342900">
              <a:lnSpc>
                <a:spcPct val="107000"/>
              </a:lnSpc>
              <a:buFont typeface="Wingdings" panose="05000000000000000000" pitchFamily="2" charset="2"/>
              <a:buChar char="Ø"/>
            </a:pPr>
            <a:r>
              <a:rPr lang="en-US" sz="3000" spc="100" dirty="0">
                <a:solidFill>
                  <a:srgbClr val="0080BD"/>
                </a:solidFill>
                <a:latin typeface="Times" panose="02020603060405020304" pitchFamily="18" charset="0"/>
                <a:cs typeface="Arial" panose="020B0604020202020204" pitchFamily="34" charset="0"/>
              </a:rPr>
              <a:t>Increasing the credibility of and developing trust in official statistics</a:t>
            </a:r>
            <a:endParaRPr lang="ka-GE" sz="3000" spc="100" dirty="0">
              <a:solidFill>
                <a:srgbClr val="0080BD"/>
              </a:solidFill>
              <a:latin typeface="BPG Nino Mtavruli" panose="02000506000000020004" pitchFamily="2" charset="0"/>
              <a:cs typeface="Arial" panose="020B0604020202020204" pitchFamily="34" charset="0"/>
            </a:endParaRPr>
          </a:p>
        </p:txBody>
      </p:sp>
      <p:grpSp>
        <p:nvGrpSpPr>
          <p:cNvPr id="17" name="Группа 6">
            <a:extLst>
              <a:ext uri="{FF2B5EF4-FFF2-40B4-BE49-F238E27FC236}">
                <a16:creationId xmlns:a16="http://schemas.microsoft.com/office/drawing/2014/main" id="{9B4E0395-BF6D-4E3A-A1A9-93AA32A76AD8}"/>
              </a:ext>
            </a:extLst>
          </p:cNvPr>
          <p:cNvGrpSpPr>
            <a:grpSpLocks/>
          </p:cNvGrpSpPr>
          <p:nvPr/>
        </p:nvGrpSpPr>
        <p:grpSpPr bwMode="auto">
          <a:xfrm>
            <a:off x="0" y="855722"/>
            <a:ext cx="17556163" cy="1584325"/>
            <a:chOff x="0" y="1118588"/>
            <a:chExt cx="17556163" cy="1585314"/>
          </a:xfrm>
        </p:grpSpPr>
        <p:pic>
          <p:nvPicPr>
            <p:cNvPr id="20" name="Рисунок 40">
              <a:extLst>
                <a:ext uri="{FF2B5EF4-FFF2-40B4-BE49-F238E27FC236}">
                  <a16:creationId xmlns:a16="http://schemas.microsoft.com/office/drawing/2014/main" id="{BF6005D1-5F7D-4502-899E-382BA6CBD23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18588"/>
              <a:ext cx="17556163" cy="1435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2" name="Группа 5">
              <a:extLst>
                <a:ext uri="{FF2B5EF4-FFF2-40B4-BE49-F238E27FC236}">
                  <a16:creationId xmlns:a16="http://schemas.microsoft.com/office/drawing/2014/main" id="{F10A4F3D-B96C-43AA-920F-470484A4603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013700" y="1694252"/>
              <a:ext cx="1555750" cy="1009650"/>
              <a:chOff x="8013700" y="1694252"/>
              <a:chExt cx="1555750" cy="1009650"/>
            </a:xfrm>
          </p:grpSpPr>
          <p:sp>
            <p:nvSpPr>
              <p:cNvPr id="23" name="Прямоугольник 4">
                <a:extLst>
                  <a:ext uri="{FF2B5EF4-FFF2-40B4-BE49-F238E27FC236}">
                    <a16:creationId xmlns:a16="http://schemas.microsoft.com/office/drawing/2014/main" id="{8702245C-C9B1-4B54-95B8-82BA1D988529}"/>
                  </a:ext>
                </a:extLst>
              </p:cNvPr>
              <p:cNvSpPr/>
              <p:nvPr/>
            </p:nvSpPr>
            <p:spPr>
              <a:xfrm>
                <a:off x="8013700" y="1693622"/>
                <a:ext cx="1555750" cy="101028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pic>
            <p:nvPicPr>
              <p:cNvPr id="24" name="Рисунок 2">
                <a:extLst>
                  <a:ext uri="{FF2B5EF4-FFF2-40B4-BE49-F238E27FC236}">
                    <a16:creationId xmlns:a16="http://schemas.microsoft.com/office/drawing/2014/main" id="{994AB980-9917-46D3-AECC-73DB61557BA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163720" y="1733490"/>
                <a:ext cx="1221580" cy="7877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pic>
        <p:nvPicPr>
          <p:cNvPr id="25" name="Picture 4" descr="Development Services | Web Mobile App | IT Solutions | Halifax, Nova Scotia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37385" y="5526643"/>
            <a:ext cx="5030104" cy="4071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7598040" y="4926246"/>
            <a:ext cx="6987810" cy="5697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lnSpc>
                <a:spcPct val="107000"/>
              </a:lnSpc>
              <a:buFont typeface="Wingdings" panose="05000000000000000000" pitchFamily="2" charset="2"/>
              <a:buChar char="Ø"/>
            </a:pPr>
            <a:r>
              <a:rPr lang="en-US" sz="3000" spc="100" dirty="0" smtClean="0">
                <a:solidFill>
                  <a:srgbClr val="0080BD"/>
                </a:solidFill>
                <a:latin typeface="Times" panose="02020603060405020304" pitchFamily="18" charset="0"/>
                <a:cs typeface="Arial" panose="020B0604020202020204" pitchFamily="34" charset="0"/>
              </a:rPr>
              <a:t>Improving data </a:t>
            </a:r>
            <a:r>
              <a:rPr lang="en-US" sz="3000" spc="100" dirty="0">
                <a:solidFill>
                  <a:srgbClr val="0080BD"/>
                </a:solidFill>
                <a:latin typeface="Times" panose="02020603060405020304" pitchFamily="18" charset="0"/>
                <a:cs typeface="Arial" panose="020B0604020202020204" pitchFamily="34" charset="0"/>
              </a:rPr>
              <a:t>dissemination </a:t>
            </a:r>
            <a:r>
              <a:rPr lang="en-US" sz="3000" spc="100" dirty="0" smtClean="0">
                <a:solidFill>
                  <a:srgbClr val="0080BD"/>
                </a:solidFill>
                <a:latin typeface="Times" panose="02020603060405020304" pitchFamily="18" charset="0"/>
                <a:cs typeface="Arial" panose="020B0604020202020204" pitchFamily="34" charset="0"/>
              </a:rPr>
              <a:t>capacity</a:t>
            </a:r>
            <a:endParaRPr lang="ka-GE" sz="3000" spc="100" dirty="0">
              <a:solidFill>
                <a:srgbClr val="0080BD"/>
              </a:solidFill>
              <a:latin typeface="BPG Nino Mtavruli" panose="02000506000000020004" pitchFamily="2" charset="0"/>
              <a:cs typeface="Arial" panose="020B0604020202020204" pitchFamily="34" charset="0"/>
            </a:endParaRPr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929937" y="5939019"/>
            <a:ext cx="3132496" cy="301543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280808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Illustration of diverse people around a globe symbolizing global teamwork  and international collaboration 50496720 Vector Art at Vecteezy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23" y="7017925"/>
            <a:ext cx="3866299" cy="2575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Freeform 21">
            <a:extLst>
              <a:ext uri="{FF2B5EF4-FFF2-40B4-BE49-F238E27FC236}">
                <a16:creationId xmlns:a16="http://schemas.microsoft.com/office/drawing/2014/main" id="{39677247-D1F8-42F9-A58D-F137856C206A}"/>
              </a:ext>
            </a:extLst>
          </p:cNvPr>
          <p:cNvSpPr>
            <a:spLocks/>
          </p:cNvSpPr>
          <p:nvPr/>
        </p:nvSpPr>
        <p:spPr bwMode="auto">
          <a:xfrm>
            <a:off x="1" y="1247776"/>
            <a:ext cx="17554575" cy="927100"/>
          </a:xfrm>
          <a:custGeom>
            <a:avLst/>
            <a:gdLst>
              <a:gd name="T0" fmla="*/ 7680 w 7680"/>
              <a:gd name="T1" fmla="*/ 295 h 404"/>
              <a:gd name="T2" fmla="*/ 7680 w 7680"/>
              <a:gd name="T3" fmla="*/ 0 h 404"/>
              <a:gd name="T4" fmla="*/ 0 w 7680"/>
              <a:gd name="T5" fmla="*/ 0 h 404"/>
              <a:gd name="T6" fmla="*/ 0 w 7680"/>
              <a:gd name="T7" fmla="*/ 295 h 404"/>
              <a:gd name="T8" fmla="*/ 3708 w 7680"/>
              <a:gd name="T9" fmla="*/ 404 h 404"/>
              <a:gd name="T10" fmla="*/ 3756 w 7680"/>
              <a:gd name="T11" fmla="*/ 255 h 404"/>
              <a:gd name="T12" fmla="*/ 3972 w 7680"/>
              <a:gd name="T13" fmla="*/ 404 h 404"/>
              <a:gd name="T14" fmla="*/ 7680 w 7680"/>
              <a:gd name="T15" fmla="*/ 295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680" h="404">
                <a:moveTo>
                  <a:pt x="7680" y="295"/>
                </a:moveTo>
                <a:cubicBezTo>
                  <a:pt x="7680" y="0"/>
                  <a:pt x="7680" y="0"/>
                  <a:pt x="768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95"/>
                  <a:pt x="0" y="295"/>
                  <a:pt x="0" y="295"/>
                </a:cubicBezTo>
                <a:cubicBezTo>
                  <a:pt x="3708" y="404"/>
                  <a:pt x="3708" y="404"/>
                  <a:pt x="3708" y="404"/>
                </a:cubicBezTo>
                <a:cubicBezTo>
                  <a:pt x="3720" y="387"/>
                  <a:pt x="3690" y="259"/>
                  <a:pt x="3756" y="255"/>
                </a:cubicBezTo>
                <a:cubicBezTo>
                  <a:pt x="4004" y="243"/>
                  <a:pt x="3960" y="387"/>
                  <a:pt x="3972" y="404"/>
                </a:cubicBezTo>
                <a:lnTo>
                  <a:pt x="7680" y="295"/>
                </a:lnTo>
                <a:close/>
              </a:path>
            </a:pathLst>
          </a:custGeom>
          <a:solidFill>
            <a:srgbClr val="77D1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Freeform 22">
            <a:extLst>
              <a:ext uri="{FF2B5EF4-FFF2-40B4-BE49-F238E27FC236}">
                <a16:creationId xmlns:a16="http://schemas.microsoft.com/office/drawing/2014/main" id="{46A5B70F-1E95-4223-A226-A223BCB6BAE1}"/>
              </a:ext>
            </a:extLst>
          </p:cNvPr>
          <p:cNvSpPr>
            <a:spLocks/>
          </p:cNvSpPr>
          <p:nvPr/>
        </p:nvSpPr>
        <p:spPr bwMode="auto">
          <a:xfrm>
            <a:off x="1" y="300038"/>
            <a:ext cx="17554575" cy="1876425"/>
          </a:xfrm>
          <a:custGeom>
            <a:avLst/>
            <a:gdLst>
              <a:gd name="T0" fmla="*/ 7680 w 7680"/>
              <a:gd name="T1" fmla="*/ 522 h 818"/>
              <a:gd name="T2" fmla="*/ 7680 w 7680"/>
              <a:gd name="T3" fmla="*/ 0 h 818"/>
              <a:gd name="T4" fmla="*/ 0 w 7680"/>
              <a:gd name="T5" fmla="*/ 0 h 818"/>
              <a:gd name="T6" fmla="*/ 0 w 7680"/>
              <a:gd name="T7" fmla="*/ 522 h 818"/>
              <a:gd name="T8" fmla="*/ 3708 w 7680"/>
              <a:gd name="T9" fmla="*/ 818 h 818"/>
              <a:gd name="T10" fmla="*/ 3832 w 7680"/>
              <a:gd name="T11" fmla="*/ 564 h 818"/>
              <a:gd name="T12" fmla="*/ 3977 w 7680"/>
              <a:gd name="T13" fmla="*/ 818 h 818"/>
              <a:gd name="T14" fmla="*/ 7680 w 7680"/>
              <a:gd name="T15" fmla="*/ 522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680" h="818">
                <a:moveTo>
                  <a:pt x="7680" y="522"/>
                </a:moveTo>
                <a:cubicBezTo>
                  <a:pt x="7680" y="0"/>
                  <a:pt x="7680" y="0"/>
                  <a:pt x="768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22"/>
                  <a:pt x="0" y="522"/>
                  <a:pt x="0" y="522"/>
                </a:cubicBezTo>
                <a:cubicBezTo>
                  <a:pt x="3708" y="818"/>
                  <a:pt x="3708" y="818"/>
                  <a:pt x="3708" y="818"/>
                </a:cubicBezTo>
                <a:cubicBezTo>
                  <a:pt x="3720" y="774"/>
                  <a:pt x="3766" y="564"/>
                  <a:pt x="3832" y="564"/>
                </a:cubicBezTo>
                <a:cubicBezTo>
                  <a:pt x="3898" y="564"/>
                  <a:pt x="3965" y="774"/>
                  <a:pt x="3977" y="818"/>
                </a:cubicBezTo>
                <a:lnTo>
                  <a:pt x="7680" y="522"/>
                </a:lnTo>
                <a:close/>
              </a:path>
            </a:pathLst>
          </a:custGeom>
          <a:solidFill>
            <a:srgbClr val="00B4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E8D9A3B-0242-48E7-A757-928903FFE5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28574" y="0"/>
            <a:ext cx="17621249" cy="2199077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7EDF2B9F-7D72-4826-BCE8-C292EC1A2434}"/>
              </a:ext>
            </a:extLst>
          </p:cNvPr>
          <p:cNvSpPr/>
          <p:nvPr/>
        </p:nvSpPr>
        <p:spPr>
          <a:xfrm>
            <a:off x="-255991" y="328714"/>
            <a:ext cx="18095131" cy="7540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en-US" sz="4300" b="1" spc="200" dirty="0" smtClean="0">
                <a:solidFill>
                  <a:schemeClr val="bg1"/>
                </a:solidFill>
                <a:latin typeface="Times" panose="02020603060405020304" pitchFamily="18" charset="0"/>
                <a:cs typeface="Times New Roman" panose="02020603050405020304" pitchFamily="18" charset="0"/>
              </a:rPr>
              <a:t>Our </a:t>
            </a:r>
            <a:r>
              <a:rPr lang="en-US" sz="4300" b="1" spc="200" dirty="0">
                <a:solidFill>
                  <a:schemeClr val="bg1"/>
                </a:solidFill>
                <a:latin typeface="Times" panose="02020603060405020304" pitchFamily="18" charset="0"/>
                <a:cs typeface="Times New Roman" panose="02020603050405020304" pitchFamily="18" charset="0"/>
              </a:rPr>
              <a:t>Success Formula: People, Partnerships, and Technology</a:t>
            </a:r>
            <a:endParaRPr lang="ka-GE" sz="4300" b="1" spc="200" dirty="0">
              <a:solidFill>
                <a:schemeClr val="bg1"/>
              </a:solidFill>
              <a:latin typeface="Times" panose="0202060306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4" name="Группа 6">
            <a:extLst>
              <a:ext uri="{FF2B5EF4-FFF2-40B4-BE49-F238E27FC236}">
                <a16:creationId xmlns:a16="http://schemas.microsoft.com/office/drawing/2014/main" id="{399F3F94-2ECF-428C-8CAE-B74CF7386FBD}"/>
              </a:ext>
            </a:extLst>
          </p:cNvPr>
          <p:cNvGrpSpPr/>
          <p:nvPr/>
        </p:nvGrpSpPr>
        <p:grpSpPr>
          <a:xfrm>
            <a:off x="0" y="1118588"/>
            <a:ext cx="17556163" cy="1585314"/>
            <a:chOff x="0" y="1118588"/>
            <a:chExt cx="17556163" cy="1585314"/>
          </a:xfrm>
        </p:grpSpPr>
        <p:pic>
          <p:nvPicPr>
            <p:cNvPr id="15" name="Рисунок 40">
              <a:extLst>
                <a:ext uri="{FF2B5EF4-FFF2-40B4-BE49-F238E27FC236}">
                  <a16:creationId xmlns:a16="http://schemas.microsoft.com/office/drawing/2014/main" id="{9D7F3FD3-50DA-4EDE-8A34-5CDC5371236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0" y="1118588"/>
              <a:ext cx="17556163" cy="1435582"/>
            </a:xfrm>
            <a:prstGeom prst="rect">
              <a:avLst/>
            </a:prstGeom>
          </p:spPr>
        </p:pic>
        <p:grpSp>
          <p:nvGrpSpPr>
            <p:cNvPr id="19" name="Группа 5">
              <a:extLst>
                <a:ext uri="{FF2B5EF4-FFF2-40B4-BE49-F238E27FC236}">
                  <a16:creationId xmlns:a16="http://schemas.microsoft.com/office/drawing/2014/main" id="{0DC75D09-3664-4B0F-96EF-C093D7E11A51}"/>
                </a:ext>
              </a:extLst>
            </p:cNvPr>
            <p:cNvGrpSpPr/>
            <p:nvPr/>
          </p:nvGrpSpPr>
          <p:grpSpPr>
            <a:xfrm>
              <a:off x="8013700" y="1694252"/>
              <a:ext cx="1555750" cy="1009650"/>
              <a:chOff x="8013700" y="1694252"/>
              <a:chExt cx="1555750" cy="1009650"/>
            </a:xfrm>
          </p:grpSpPr>
          <p:sp>
            <p:nvSpPr>
              <p:cNvPr id="20" name="Прямоугольник 4">
                <a:extLst>
                  <a:ext uri="{FF2B5EF4-FFF2-40B4-BE49-F238E27FC236}">
                    <a16:creationId xmlns:a16="http://schemas.microsoft.com/office/drawing/2014/main" id="{251D49A6-2B0D-4594-B56D-FD0704634947}"/>
                  </a:ext>
                </a:extLst>
              </p:cNvPr>
              <p:cNvSpPr/>
              <p:nvPr/>
            </p:nvSpPr>
            <p:spPr>
              <a:xfrm>
                <a:off x="8013700" y="1694252"/>
                <a:ext cx="1555750" cy="100965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22" name="Рисунок 2">
                <a:extLst>
                  <a:ext uri="{FF2B5EF4-FFF2-40B4-BE49-F238E27FC236}">
                    <a16:creationId xmlns:a16="http://schemas.microsoft.com/office/drawing/2014/main" id="{3DF3E48A-B68B-4DB7-A5BF-4F50A4558A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96DAC541-7B7A-43D3-8B79-37D633B846F1}">
                    <asvg:svgBlip xmlns=""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8163720" y="1733490"/>
                <a:ext cx="1221580" cy="787748"/>
              </a:xfrm>
              <a:prstGeom prst="rect">
                <a:avLst/>
              </a:prstGeom>
            </p:spPr>
          </p:pic>
        </p:grpSp>
      </p:grp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2921956169"/>
              </p:ext>
            </p:extLst>
          </p:nvPr>
        </p:nvGraphicFramePr>
        <p:xfrm>
          <a:off x="2643533" y="1733490"/>
          <a:ext cx="12261954" cy="82075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pic>
        <p:nvPicPr>
          <p:cNvPr id="1032" name="Picture 8" descr="What Is Information Technology? A Complete Beginner's Guide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25038" y="6799407"/>
            <a:ext cx="5727597" cy="3012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0" descr="Download HD Share Data Entries Between Multiple Users - Shared Data Icon  Png Transparent PNG Image - NicePNG.com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51738" y="2255015"/>
            <a:ext cx="3790950" cy="3352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Office Design for Effective Teamwork &amp; Collaboration - Fuze Business  Interiors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5" y="2310426"/>
            <a:ext cx="5097969" cy="367980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45028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 21">
            <a:extLst>
              <a:ext uri="{FF2B5EF4-FFF2-40B4-BE49-F238E27FC236}">
                <a16:creationId xmlns:a16="http://schemas.microsoft.com/office/drawing/2014/main" id="{BC70352C-8995-4CE3-B9C3-5CF36E202550}"/>
              </a:ext>
            </a:extLst>
          </p:cNvPr>
          <p:cNvSpPr>
            <a:spLocks/>
          </p:cNvSpPr>
          <p:nvPr/>
        </p:nvSpPr>
        <p:spPr bwMode="auto">
          <a:xfrm>
            <a:off x="1" y="1247776"/>
            <a:ext cx="17554575" cy="927100"/>
          </a:xfrm>
          <a:custGeom>
            <a:avLst/>
            <a:gdLst>
              <a:gd name="T0" fmla="*/ 7680 w 7680"/>
              <a:gd name="T1" fmla="*/ 295 h 404"/>
              <a:gd name="T2" fmla="*/ 7680 w 7680"/>
              <a:gd name="T3" fmla="*/ 0 h 404"/>
              <a:gd name="T4" fmla="*/ 0 w 7680"/>
              <a:gd name="T5" fmla="*/ 0 h 404"/>
              <a:gd name="T6" fmla="*/ 0 w 7680"/>
              <a:gd name="T7" fmla="*/ 295 h 404"/>
              <a:gd name="T8" fmla="*/ 3708 w 7680"/>
              <a:gd name="T9" fmla="*/ 404 h 404"/>
              <a:gd name="T10" fmla="*/ 3756 w 7680"/>
              <a:gd name="T11" fmla="*/ 255 h 404"/>
              <a:gd name="T12" fmla="*/ 3972 w 7680"/>
              <a:gd name="T13" fmla="*/ 404 h 404"/>
              <a:gd name="T14" fmla="*/ 7680 w 7680"/>
              <a:gd name="T15" fmla="*/ 295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680" h="404">
                <a:moveTo>
                  <a:pt x="7680" y="295"/>
                </a:moveTo>
                <a:cubicBezTo>
                  <a:pt x="7680" y="0"/>
                  <a:pt x="7680" y="0"/>
                  <a:pt x="768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95"/>
                  <a:pt x="0" y="295"/>
                  <a:pt x="0" y="295"/>
                </a:cubicBezTo>
                <a:cubicBezTo>
                  <a:pt x="3708" y="404"/>
                  <a:pt x="3708" y="404"/>
                  <a:pt x="3708" y="404"/>
                </a:cubicBezTo>
                <a:cubicBezTo>
                  <a:pt x="3720" y="387"/>
                  <a:pt x="3690" y="259"/>
                  <a:pt x="3756" y="255"/>
                </a:cubicBezTo>
                <a:cubicBezTo>
                  <a:pt x="4004" y="243"/>
                  <a:pt x="3960" y="387"/>
                  <a:pt x="3972" y="404"/>
                </a:cubicBezTo>
                <a:lnTo>
                  <a:pt x="7680" y="295"/>
                </a:lnTo>
                <a:close/>
              </a:path>
            </a:pathLst>
          </a:custGeom>
          <a:solidFill>
            <a:srgbClr val="77D1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" name="Freeform 22">
            <a:extLst>
              <a:ext uri="{FF2B5EF4-FFF2-40B4-BE49-F238E27FC236}">
                <a16:creationId xmlns:a16="http://schemas.microsoft.com/office/drawing/2014/main" id="{58535D2D-A068-47A4-8A8E-C8B5975B6825}"/>
              </a:ext>
            </a:extLst>
          </p:cNvPr>
          <p:cNvSpPr>
            <a:spLocks/>
          </p:cNvSpPr>
          <p:nvPr/>
        </p:nvSpPr>
        <p:spPr bwMode="auto">
          <a:xfrm>
            <a:off x="1" y="300038"/>
            <a:ext cx="17554575" cy="1876425"/>
          </a:xfrm>
          <a:custGeom>
            <a:avLst/>
            <a:gdLst>
              <a:gd name="T0" fmla="*/ 7680 w 7680"/>
              <a:gd name="T1" fmla="*/ 522 h 818"/>
              <a:gd name="T2" fmla="*/ 7680 w 7680"/>
              <a:gd name="T3" fmla="*/ 0 h 818"/>
              <a:gd name="T4" fmla="*/ 0 w 7680"/>
              <a:gd name="T5" fmla="*/ 0 h 818"/>
              <a:gd name="T6" fmla="*/ 0 w 7680"/>
              <a:gd name="T7" fmla="*/ 522 h 818"/>
              <a:gd name="T8" fmla="*/ 3708 w 7680"/>
              <a:gd name="T9" fmla="*/ 818 h 818"/>
              <a:gd name="T10" fmla="*/ 3832 w 7680"/>
              <a:gd name="T11" fmla="*/ 564 h 818"/>
              <a:gd name="T12" fmla="*/ 3977 w 7680"/>
              <a:gd name="T13" fmla="*/ 818 h 818"/>
              <a:gd name="T14" fmla="*/ 7680 w 7680"/>
              <a:gd name="T15" fmla="*/ 522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680" h="818">
                <a:moveTo>
                  <a:pt x="7680" y="522"/>
                </a:moveTo>
                <a:cubicBezTo>
                  <a:pt x="7680" y="0"/>
                  <a:pt x="7680" y="0"/>
                  <a:pt x="768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22"/>
                  <a:pt x="0" y="522"/>
                  <a:pt x="0" y="522"/>
                </a:cubicBezTo>
                <a:cubicBezTo>
                  <a:pt x="3708" y="818"/>
                  <a:pt x="3708" y="818"/>
                  <a:pt x="3708" y="818"/>
                </a:cubicBezTo>
                <a:cubicBezTo>
                  <a:pt x="3720" y="774"/>
                  <a:pt x="3766" y="564"/>
                  <a:pt x="3832" y="564"/>
                </a:cubicBezTo>
                <a:cubicBezTo>
                  <a:pt x="3898" y="564"/>
                  <a:pt x="3965" y="774"/>
                  <a:pt x="3977" y="818"/>
                </a:cubicBezTo>
                <a:lnTo>
                  <a:pt x="7680" y="522"/>
                </a:lnTo>
                <a:close/>
              </a:path>
            </a:pathLst>
          </a:custGeom>
          <a:solidFill>
            <a:srgbClr val="00B4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0" name="Рисунок 39">
            <a:extLst>
              <a:ext uri="{FF2B5EF4-FFF2-40B4-BE49-F238E27FC236}">
                <a16:creationId xmlns:a16="http://schemas.microsoft.com/office/drawing/2014/main" id="{2E02C2F6-25B2-442F-9500-1E2738FF45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28574" y="0"/>
            <a:ext cx="17621249" cy="2199077"/>
          </a:xfrm>
          <a:prstGeom prst="rect">
            <a:avLst/>
          </a:prstGeom>
        </p:spPr>
      </p:pic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399F3F94-2ECF-428C-8CAE-B74CF7386FBD}"/>
              </a:ext>
            </a:extLst>
          </p:cNvPr>
          <p:cNvGrpSpPr/>
          <p:nvPr/>
        </p:nvGrpSpPr>
        <p:grpSpPr>
          <a:xfrm>
            <a:off x="0" y="1070462"/>
            <a:ext cx="17556163" cy="1585314"/>
            <a:chOff x="0" y="1118588"/>
            <a:chExt cx="17556163" cy="1585314"/>
          </a:xfrm>
        </p:grpSpPr>
        <p:pic>
          <p:nvPicPr>
            <p:cNvPr id="41" name="Рисунок 40">
              <a:extLst>
                <a:ext uri="{FF2B5EF4-FFF2-40B4-BE49-F238E27FC236}">
                  <a16:creationId xmlns:a16="http://schemas.microsoft.com/office/drawing/2014/main" id="{9D7F3FD3-50DA-4EDE-8A34-5CDC5371236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0" y="1118588"/>
              <a:ext cx="17556163" cy="1435582"/>
            </a:xfrm>
            <a:prstGeom prst="rect">
              <a:avLst/>
            </a:prstGeom>
          </p:spPr>
        </p:pic>
        <p:grpSp>
          <p:nvGrpSpPr>
            <p:cNvPr id="6" name="Группа 5">
              <a:extLst>
                <a:ext uri="{FF2B5EF4-FFF2-40B4-BE49-F238E27FC236}">
                  <a16:creationId xmlns:a16="http://schemas.microsoft.com/office/drawing/2014/main" id="{0DC75D09-3664-4B0F-96EF-C093D7E11A51}"/>
                </a:ext>
              </a:extLst>
            </p:cNvPr>
            <p:cNvGrpSpPr/>
            <p:nvPr/>
          </p:nvGrpSpPr>
          <p:grpSpPr>
            <a:xfrm>
              <a:off x="8013700" y="1694252"/>
              <a:ext cx="1555750" cy="1009650"/>
              <a:chOff x="8013700" y="1694252"/>
              <a:chExt cx="1555750" cy="1009650"/>
            </a:xfrm>
          </p:grpSpPr>
          <p:sp>
            <p:nvSpPr>
              <p:cNvPr id="5" name="Прямоугольник 4">
                <a:extLst>
                  <a:ext uri="{FF2B5EF4-FFF2-40B4-BE49-F238E27FC236}">
                    <a16:creationId xmlns:a16="http://schemas.microsoft.com/office/drawing/2014/main" id="{251D49A6-2B0D-4594-B56D-FD0704634947}"/>
                  </a:ext>
                </a:extLst>
              </p:cNvPr>
              <p:cNvSpPr/>
              <p:nvPr/>
            </p:nvSpPr>
            <p:spPr>
              <a:xfrm>
                <a:off x="8013700" y="1694252"/>
                <a:ext cx="1555750" cy="100965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3" name="Рисунок 2">
                <a:extLst>
                  <a:ext uri="{FF2B5EF4-FFF2-40B4-BE49-F238E27FC236}">
                    <a16:creationId xmlns:a16="http://schemas.microsoft.com/office/drawing/2014/main" id="{3DF3E48A-B68B-4DB7-A5BF-4F50A4558A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96DAC541-7B7A-43D3-8B79-37D633B846F1}">
                    <asvg:svgBlip xmlns=""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8163720" y="1733490"/>
                <a:ext cx="1221580" cy="787748"/>
              </a:xfrm>
              <a:prstGeom prst="rect">
                <a:avLst/>
              </a:prstGeom>
            </p:spPr>
          </p:pic>
        </p:grpSp>
      </p:grp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75CF59A2-DD6F-4522-805F-FA15A72880D8}"/>
              </a:ext>
            </a:extLst>
          </p:cNvPr>
          <p:cNvSpPr/>
          <p:nvPr/>
        </p:nvSpPr>
        <p:spPr>
          <a:xfrm>
            <a:off x="5803068" y="4571688"/>
            <a:ext cx="592312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altLang="ru-RU" sz="3600" spc="300" dirty="0">
                <a:solidFill>
                  <a:srgbClr val="0080B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GOGITA TODRADZE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333F16AA-5D0F-4AB0-B3E8-7ACC7A6ECE56}"/>
              </a:ext>
            </a:extLst>
          </p:cNvPr>
          <p:cNvSpPr/>
          <p:nvPr/>
        </p:nvSpPr>
        <p:spPr>
          <a:xfrm>
            <a:off x="5128636" y="5270964"/>
            <a:ext cx="7298892" cy="1175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altLang="ru-RU" sz="3200" spc="100" dirty="0">
                <a:solidFill>
                  <a:srgbClr val="0080B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Executive Director</a:t>
            </a:r>
          </a:p>
          <a:p>
            <a:pPr algn="ctr">
              <a:spcBef>
                <a:spcPct val="20000"/>
              </a:spcBef>
            </a:pPr>
            <a:r>
              <a:rPr lang="en-US" altLang="ru-RU" sz="3200" spc="100" dirty="0">
                <a:solidFill>
                  <a:srgbClr val="0080B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National Statistics Office of Georgia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8D66E365-E512-4459-A14C-F61484E1E99E}"/>
              </a:ext>
            </a:extLst>
          </p:cNvPr>
          <p:cNvSpPr/>
          <p:nvPr/>
        </p:nvSpPr>
        <p:spPr>
          <a:xfrm>
            <a:off x="5816519" y="7164010"/>
            <a:ext cx="59231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anose="05000000000000000000" pitchFamily="2" charset="2"/>
              <a:buNone/>
            </a:pPr>
            <a:r>
              <a:rPr lang="en-US" altLang="ru-RU" sz="2400" dirty="0">
                <a:solidFill>
                  <a:srgbClr val="C2151C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gtodradze@geostat.ge</a:t>
            </a:r>
            <a:endParaRPr lang="en-US" altLang="ru-RU" sz="2400" dirty="0">
              <a:solidFill>
                <a:srgbClr val="C2151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id="{8B075018-7E89-46F8-B5DD-370C8D18BF87}"/>
              </a:ext>
            </a:extLst>
          </p:cNvPr>
          <p:cNvCxnSpPr/>
          <p:nvPr/>
        </p:nvCxnSpPr>
        <p:spPr>
          <a:xfrm>
            <a:off x="6705392" y="4386636"/>
            <a:ext cx="4134058" cy="0"/>
          </a:xfrm>
          <a:prstGeom prst="line">
            <a:avLst/>
          </a:prstGeom>
          <a:ln w="95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69FFF036-82C0-4E9F-8F6F-2C00D5A59014}"/>
              </a:ext>
            </a:extLst>
          </p:cNvPr>
          <p:cNvSpPr/>
          <p:nvPr/>
        </p:nvSpPr>
        <p:spPr>
          <a:xfrm>
            <a:off x="3477093" y="3455717"/>
            <a:ext cx="1095160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anose="05000000000000000000" pitchFamily="2" charset="2"/>
              <a:buNone/>
            </a:pPr>
            <a:r>
              <a:rPr lang="en-US" altLang="ru-RU" sz="4000" b="1" spc="300" dirty="0">
                <a:solidFill>
                  <a:srgbClr val="0080B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THANK YOU FOR YOUR ATTENTION!</a:t>
            </a:r>
            <a:endParaRPr lang="ru-RU" altLang="ru-RU" sz="4000" b="1" spc="300" dirty="0">
              <a:solidFill>
                <a:srgbClr val="0080B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24AB6960-B372-48BB-ABDF-AF0CE5EC9150}"/>
              </a:ext>
            </a:extLst>
          </p:cNvPr>
          <p:cNvGrpSpPr/>
          <p:nvPr/>
        </p:nvGrpSpPr>
        <p:grpSpPr>
          <a:xfrm>
            <a:off x="7352404" y="7755383"/>
            <a:ext cx="2801246" cy="464538"/>
            <a:chOff x="7352404" y="8774712"/>
            <a:chExt cx="2801246" cy="464538"/>
          </a:xfrm>
        </p:grpSpPr>
        <p:sp>
          <p:nvSpPr>
            <p:cNvPr id="2" name="Прямоугольник: скругленные углы 1">
              <a:extLst>
                <a:ext uri="{FF2B5EF4-FFF2-40B4-BE49-F238E27FC236}">
                  <a16:creationId xmlns:a16="http://schemas.microsoft.com/office/drawing/2014/main" id="{38599542-FEB3-46CB-B45E-5994CA176B0F}"/>
                </a:ext>
              </a:extLst>
            </p:cNvPr>
            <p:cNvSpPr/>
            <p:nvPr/>
          </p:nvSpPr>
          <p:spPr>
            <a:xfrm>
              <a:off x="7352404" y="8774712"/>
              <a:ext cx="2801246" cy="464538"/>
            </a:xfrm>
            <a:prstGeom prst="roundRect">
              <a:avLst>
                <a:gd name="adj" fmla="val 50000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" name="Прямоугольник 3">
              <a:extLst>
                <a:ext uri="{FF2B5EF4-FFF2-40B4-BE49-F238E27FC236}">
                  <a16:creationId xmlns:a16="http://schemas.microsoft.com/office/drawing/2014/main" id="{7A4E5B89-9315-44FE-AC61-6E3A7F85FA2D}"/>
                </a:ext>
              </a:extLst>
            </p:cNvPr>
            <p:cNvSpPr/>
            <p:nvPr/>
          </p:nvSpPr>
          <p:spPr>
            <a:xfrm>
              <a:off x="7432056" y="8819934"/>
              <a:ext cx="264194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20000"/>
                </a:spcBef>
                <a:buFont typeface="Wingdings" panose="05000000000000000000" pitchFamily="2" charset="2"/>
                <a:buNone/>
              </a:pPr>
              <a:r>
                <a:rPr lang="en-US" altLang="ru-RU" sz="2000" spc="100" dirty="0">
                  <a:solidFill>
                    <a:srgbClr val="0080BD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WWW.GEOSTAT.GE</a:t>
              </a:r>
              <a:endParaRPr lang="ru-RU" altLang="ru-RU" sz="2000" spc="100" dirty="0">
                <a:solidFill>
                  <a:srgbClr val="0080BD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0" name="Прямоугольник 36">
            <a:extLst>
              <a:ext uri="{FF2B5EF4-FFF2-40B4-BE49-F238E27FC236}">
                <a16:creationId xmlns:a16="http://schemas.microsoft.com/office/drawing/2014/main" id="{4FB5757F-5F2C-416B-8E08-06A3547A25BF}"/>
              </a:ext>
            </a:extLst>
          </p:cNvPr>
          <p:cNvSpPr/>
          <p:nvPr/>
        </p:nvSpPr>
        <p:spPr>
          <a:xfrm>
            <a:off x="5756881" y="6576378"/>
            <a:ext cx="8793538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700" dirty="0">
                <a:solidFill>
                  <a:srgbClr val="FF0000"/>
                </a:solidFill>
                <a:latin typeface="Segoe Print" panose="02000600000000000000" pitchFamily="2" charset="0"/>
              </a:rPr>
              <a:t>Reliable Data for Right Decisions!</a:t>
            </a:r>
            <a:endParaRPr lang="ru-RU" sz="2700" dirty="0">
              <a:solidFill>
                <a:srgbClr val="FF0000"/>
              </a:solidFill>
              <a:latin typeface="Segoe Print" panose="02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15773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8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5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50"/>
                            </p:stCondLst>
                            <p:childTnLst>
                              <p:par>
                                <p:cTn id="3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5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05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6" grpId="0" animBg="1"/>
      <p:bldP spid="12" grpId="0"/>
      <p:bldP spid="14" grpId="0"/>
      <p:bldP spid="15" grpId="0"/>
      <p:bldP spid="17" grpId="0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:a16="http://schemas.microsoft.com/office/drawing/2014/main" id="{869A6D2B-EF1F-4284-BC6D-5C9CF14EC9A1}"/>
              </a:ext>
            </a:extLst>
          </p:cNvPr>
          <p:cNvPicPr/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9452" y="2378269"/>
            <a:ext cx="5953487" cy="39440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4" name="Freeform 21">
            <a:extLst>
              <a:ext uri="{FF2B5EF4-FFF2-40B4-BE49-F238E27FC236}">
                <a16:creationId xmlns:a16="http://schemas.microsoft.com/office/drawing/2014/main" id="{BC70352C-8995-4CE3-B9C3-5CF36E202550}"/>
              </a:ext>
            </a:extLst>
          </p:cNvPr>
          <p:cNvSpPr>
            <a:spLocks/>
          </p:cNvSpPr>
          <p:nvPr/>
        </p:nvSpPr>
        <p:spPr bwMode="auto">
          <a:xfrm>
            <a:off x="1" y="1247776"/>
            <a:ext cx="17554575" cy="927100"/>
          </a:xfrm>
          <a:custGeom>
            <a:avLst/>
            <a:gdLst>
              <a:gd name="T0" fmla="*/ 7680 w 7680"/>
              <a:gd name="T1" fmla="*/ 295 h 404"/>
              <a:gd name="T2" fmla="*/ 7680 w 7680"/>
              <a:gd name="T3" fmla="*/ 0 h 404"/>
              <a:gd name="T4" fmla="*/ 0 w 7680"/>
              <a:gd name="T5" fmla="*/ 0 h 404"/>
              <a:gd name="T6" fmla="*/ 0 w 7680"/>
              <a:gd name="T7" fmla="*/ 295 h 404"/>
              <a:gd name="T8" fmla="*/ 3708 w 7680"/>
              <a:gd name="T9" fmla="*/ 404 h 404"/>
              <a:gd name="T10" fmla="*/ 3756 w 7680"/>
              <a:gd name="T11" fmla="*/ 255 h 404"/>
              <a:gd name="T12" fmla="*/ 3972 w 7680"/>
              <a:gd name="T13" fmla="*/ 404 h 404"/>
              <a:gd name="T14" fmla="*/ 7680 w 7680"/>
              <a:gd name="T15" fmla="*/ 295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680" h="404">
                <a:moveTo>
                  <a:pt x="7680" y="295"/>
                </a:moveTo>
                <a:cubicBezTo>
                  <a:pt x="7680" y="0"/>
                  <a:pt x="7680" y="0"/>
                  <a:pt x="768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95"/>
                  <a:pt x="0" y="295"/>
                  <a:pt x="0" y="295"/>
                </a:cubicBezTo>
                <a:cubicBezTo>
                  <a:pt x="3708" y="404"/>
                  <a:pt x="3708" y="404"/>
                  <a:pt x="3708" y="404"/>
                </a:cubicBezTo>
                <a:cubicBezTo>
                  <a:pt x="3720" y="387"/>
                  <a:pt x="3690" y="259"/>
                  <a:pt x="3756" y="255"/>
                </a:cubicBezTo>
                <a:cubicBezTo>
                  <a:pt x="4004" y="243"/>
                  <a:pt x="3960" y="387"/>
                  <a:pt x="3972" y="404"/>
                </a:cubicBezTo>
                <a:lnTo>
                  <a:pt x="7680" y="295"/>
                </a:lnTo>
                <a:close/>
              </a:path>
            </a:pathLst>
          </a:custGeom>
          <a:solidFill>
            <a:srgbClr val="77D1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" name="Freeform 22">
            <a:extLst>
              <a:ext uri="{FF2B5EF4-FFF2-40B4-BE49-F238E27FC236}">
                <a16:creationId xmlns:a16="http://schemas.microsoft.com/office/drawing/2014/main" id="{58535D2D-A068-47A4-8A8E-C8B5975B6825}"/>
              </a:ext>
            </a:extLst>
          </p:cNvPr>
          <p:cNvSpPr>
            <a:spLocks/>
          </p:cNvSpPr>
          <p:nvPr/>
        </p:nvSpPr>
        <p:spPr bwMode="auto">
          <a:xfrm>
            <a:off x="1" y="300038"/>
            <a:ext cx="17554575" cy="1876425"/>
          </a:xfrm>
          <a:custGeom>
            <a:avLst/>
            <a:gdLst>
              <a:gd name="T0" fmla="*/ 7680 w 7680"/>
              <a:gd name="T1" fmla="*/ 522 h 818"/>
              <a:gd name="T2" fmla="*/ 7680 w 7680"/>
              <a:gd name="T3" fmla="*/ 0 h 818"/>
              <a:gd name="T4" fmla="*/ 0 w 7680"/>
              <a:gd name="T5" fmla="*/ 0 h 818"/>
              <a:gd name="T6" fmla="*/ 0 w 7680"/>
              <a:gd name="T7" fmla="*/ 522 h 818"/>
              <a:gd name="T8" fmla="*/ 3708 w 7680"/>
              <a:gd name="T9" fmla="*/ 818 h 818"/>
              <a:gd name="T10" fmla="*/ 3832 w 7680"/>
              <a:gd name="T11" fmla="*/ 564 h 818"/>
              <a:gd name="T12" fmla="*/ 3977 w 7680"/>
              <a:gd name="T13" fmla="*/ 818 h 818"/>
              <a:gd name="T14" fmla="*/ 7680 w 7680"/>
              <a:gd name="T15" fmla="*/ 522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680" h="818">
                <a:moveTo>
                  <a:pt x="7680" y="522"/>
                </a:moveTo>
                <a:cubicBezTo>
                  <a:pt x="7680" y="0"/>
                  <a:pt x="7680" y="0"/>
                  <a:pt x="768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22"/>
                  <a:pt x="0" y="522"/>
                  <a:pt x="0" y="522"/>
                </a:cubicBezTo>
                <a:cubicBezTo>
                  <a:pt x="3708" y="818"/>
                  <a:pt x="3708" y="818"/>
                  <a:pt x="3708" y="818"/>
                </a:cubicBezTo>
                <a:cubicBezTo>
                  <a:pt x="3720" y="774"/>
                  <a:pt x="3766" y="564"/>
                  <a:pt x="3832" y="564"/>
                </a:cubicBezTo>
                <a:cubicBezTo>
                  <a:pt x="3898" y="564"/>
                  <a:pt x="3965" y="774"/>
                  <a:pt x="3977" y="818"/>
                </a:cubicBezTo>
                <a:lnTo>
                  <a:pt x="7680" y="522"/>
                </a:lnTo>
                <a:close/>
              </a:path>
            </a:pathLst>
          </a:custGeom>
          <a:solidFill>
            <a:srgbClr val="00B4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0" name="Рисунок 39">
            <a:extLst>
              <a:ext uri="{FF2B5EF4-FFF2-40B4-BE49-F238E27FC236}">
                <a16:creationId xmlns:a16="http://schemas.microsoft.com/office/drawing/2014/main" id="{2E02C2F6-25B2-442F-9500-1E2738FF458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-28574" y="-72189"/>
            <a:ext cx="17621249" cy="2199077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7EDF2B9F-7D72-4826-BCE8-C292EC1A2434}"/>
              </a:ext>
            </a:extLst>
          </p:cNvPr>
          <p:cNvSpPr/>
          <p:nvPr/>
        </p:nvSpPr>
        <p:spPr>
          <a:xfrm>
            <a:off x="1378161" y="-74097"/>
            <a:ext cx="1499046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5000" b="1" spc="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Building </a:t>
            </a:r>
            <a:r>
              <a:rPr lang="en-US" sz="5000" b="1" spc="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Modern Statistical Powerhouse: </a:t>
            </a:r>
            <a:r>
              <a:rPr lang="en-US" sz="5000" b="1" spc="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105 </a:t>
            </a:r>
            <a:r>
              <a:rPr lang="en-US" sz="5000" b="1" spc="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Years of Evolution</a:t>
            </a:r>
            <a:endParaRPr lang="en-US" altLang="en-US" sz="5000" b="1" spc="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399F3F94-2ECF-428C-8CAE-B74CF7386FBD}"/>
              </a:ext>
            </a:extLst>
          </p:cNvPr>
          <p:cNvGrpSpPr/>
          <p:nvPr/>
        </p:nvGrpSpPr>
        <p:grpSpPr>
          <a:xfrm>
            <a:off x="0" y="1118588"/>
            <a:ext cx="17556163" cy="1585314"/>
            <a:chOff x="0" y="1118588"/>
            <a:chExt cx="17556163" cy="1585314"/>
          </a:xfrm>
        </p:grpSpPr>
        <p:pic>
          <p:nvPicPr>
            <p:cNvPr id="41" name="Рисунок 40">
              <a:extLst>
                <a:ext uri="{FF2B5EF4-FFF2-40B4-BE49-F238E27FC236}">
                  <a16:creationId xmlns:a16="http://schemas.microsoft.com/office/drawing/2014/main" id="{9D7F3FD3-50DA-4EDE-8A34-5CDC5371236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=""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0" y="1118588"/>
              <a:ext cx="17556163" cy="1435582"/>
            </a:xfrm>
            <a:prstGeom prst="rect">
              <a:avLst/>
            </a:prstGeom>
          </p:spPr>
        </p:pic>
        <p:grpSp>
          <p:nvGrpSpPr>
            <p:cNvPr id="6" name="Группа 5">
              <a:extLst>
                <a:ext uri="{FF2B5EF4-FFF2-40B4-BE49-F238E27FC236}">
                  <a16:creationId xmlns:a16="http://schemas.microsoft.com/office/drawing/2014/main" id="{0DC75D09-3664-4B0F-96EF-C093D7E11A51}"/>
                </a:ext>
              </a:extLst>
            </p:cNvPr>
            <p:cNvGrpSpPr/>
            <p:nvPr/>
          </p:nvGrpSpPr>
          <p:grpSpPr>
            <a:xfrm>
              <a:off x="8013700" y="1694252"/>
              <a:ext cx="1555750" cy="1009650"/>
              <a:chOff x="8013700" y="1694252"/>
              <a:chExt cx="1555750" cy="1009650"/>
            </a:xfrm>
          </p:grpSpPr>
          <p:sp>
            <p:nvSpPr>
              <p:cNvPr id="5" name="Прямоугольник 4">
                <a:extLst>
                  <a:ext uri="{FF2B5EF4-FFF2-40B4-BE49-F238E27FC236}">
                    <a16:creationId xmlns:a16="http://schemas.microsoft.com/office/drawing/2014/main" id="{251D49A6-2B0D-4594-B56D-FD0704634947}"/>
                  </a:ext>
                </a:extLst>
              </p:cNvPr>
              <p:cNvSpPr/>
              <p:nvPr/>
            </p:nvSpPr>
            <p:spPr>
              <a:xfrm>
                <a:off x="8013700" y="1694252"/>
                <a:ext cx="1555750" cy="100965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3" name="Рисунок 2">
                <a:extLst>
                  <a:ext uri="{FF2B5EF4-FFF2-40B4-BE49-F238E27FC236}">
                    <a16:creationId xmlns:a16="http://schemas.microsoft.com/office/drawing/2014/main" id="{3DF3E48A-B68B-4DB7-A5BF-4F50A4558A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96DAC541-7B7A-43D3-8B79-37D633B846F1}">
                    <asvg:svgBlip xmlns="" xmlns:asvg="http://schemas.microsoft.com/office/drawing/2016/SVG/main" r:embed="rId10"/>
                  </a:ext>
                </a:extLst>
              </a:blip>
              <a:stretch>
                <a:fillRect/>
              </a:stretch>
            </p:blipFill>
            <p:spPr>
              <a:xfrm>
                <a:off x="8163720" y="1733490"/>
                <a:ext cx="1221580" cy="787748"/>
              </a:xfrm>
              <a:prstGeom prst="rect">
                <a:avLst/>
              </a:prstGeom>
            </p:spPr>
          </p:pic>
        </p:grpSp>
      </p:grpSp>
      <p:sp>
        <p:nvSpPr>
          <p:cNvPr id="25" name="Прямоугольник 45">
            <a:extLst>
              <a:ext uri="{FF2B5EF4-FFF2-40B4-BE49-F238E27FC236}">
                <a16:creationId xmlns:a16="http://schemas.microsoft.com/office/drawing/2014/main" id="{78DB5302-DD9B-4C25-A00C-3EDC55EB5AF6}"/>
              </a:ext>
            </a:extLst>
          </p:cNvPr>
          <p:cNvSpPr/>
          <p:nvPr/>
        </p:nvSpPr>
        <p:spPr>
          <a:xfrm>
            <a:off x="14426348" y="3329140"/>
            <a:ext cx="2635435" cy="4439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spc="100" dirty="0">
                <a:solidFill>
                  <a:srgbClr val="0080BD"/>
                </a:solidFill>
                <a:latin typeface="Calibri" panose="020F0502020204030204" pitchFamily="34" charset="0"/>
              </a:rPr>
              <a:t>WWW.GEOSTAT.GE</a:t>
            </a:r>
            <a:endParaRPr lang="ru-RU" sz="2600" spc="100" dirty="0">
              <a:latin typeface="Calibri" panose="020F0502020204030204" pitchFamily="34" charset="0"/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DF30FCB9-0A52-4D84-9B7B-A41E9D4F4D3B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2348154" y="4701824"/>
            <a:ext cx="5937563" cy="44531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27" name="Группа 5">
            <a:extLst>
              <a:ext uri="{FF2B5EF4-FFF2-40B4-BE49-F238E27FC236}">
                <a16:creationId xmlns:a16="http://schemas.microsoft.com/office/drawing/2014/main" id="{FFBF095E-AE09-4555-8040-0FE454CF64F4}"/>
              </a:ext>
            </a:extLst>
          </p:cNvPr>
          <p:cNvGrpSpPr/>
          <p:nvPr/>
        </p:nvGrpSpPr>
        <p:grpSpPr>
          <a:xfrm>
            <a:off x="7386382" y="7860170"/>
            <a:ext cx="1403478" cy="1710260"/>
            <a:chOff x="14504299" y="3722672"/>
            <a:chExt cx="1403478" cy="1710260"/>
          </a:xfrm>
        </p:grpSpPr>
        <p:grpSp>
          <p:nvGrpSpPr>
            <p:cNvPr id="28" name="Группа 34">
              <a:extLst>
                <a:ext uri="{FF2B5EF4-FFF2-40B4-BE49-F238E27FC236}">
                  <a16:creationId xmlns:a16="http://schemas.microsoft.com/office/drawing/2014/main" id="{7F972E05-3863-4877-8A53-46DB5754061B}"/>
                </a:ext>
              </a:extLst>
            </p:cNvPr>
            <p:cNvGrpSpPr/>
            <p:nvPr/>
          </p:nvGrpSpPr>
          <p:grpSpPr>
            <a:xfrm>
              <a:off x="14850831" y="4353411"/>
              <a:ext cx="693738" cy="719138"/>
              <a:chOff x="7791450" y="4620776"/>
              <a:chExt cx="693738" cy="719138"/>
            </a:xfrm>
          </p:grpSpPr>
          <p:sp>
            <p:nvSpPr>
              <p:cNvPr id="30" name="Freeform 15">
                <a:extLst>
                  <a:ext uri="{FF2B5EF4-FFF2-40B4-BE49-F238E27FC236}">
                    <a16:creationId xmlns:a16="http://schemas.microsoft.com/office/drawing/2014/main" id="{207D6AB2-798B-447A-AE2E-95669D1E51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45475" y="5097026"/>
                <a:ext cx="166688" cy="142875"/>
              </a:xfrm>
              <a:custGeom>
                <a:avLst/>
                <a:gdLst>
                  <a:gd name="T0" fmla="*/ 48 w 56"/>
                  <a:gd name="T1" fmla="*/ 3 h 48"/>
                  <a:gd name="T2" fmla="*/ 24 w 56"/>
                  <a:gd name="T3" fmla="*/ 37 h 48"/>
                  <a:gd name="T4" fmla="*/ 7 w 56"/>
                  <a:gd name="T5" fmla="*/ 23 h 48"/>
                  <a:gd name="T6" fmla="*/ 1 w 56"/>
                  <a:gd name="T7" fmla="*/ 24 h 48"/>
                  <a:gd name="T8" fmla="*/ 2 w 56"/>
                  <a:gd name="T9" fmla="*/ 30 h 48"/>
                  <a:gd name="T10" fmla="*/ 22 w 56"/>
                  <a:gd name="T11" fmla="*/ 47 h 48"/>
                  <a:gd name="T12" fmla="*/ 25 w 56"/>
                  <a:gd name="T13" fmla="*/ 48 h 48"/>
                  <a:gd name="T14" fmla="*/ 25 w 56"/>
                  <a:gd name="T15" fmla="*/ 47 h 48"/>
                  <a:gd name="T16" fmla="*/ 28 w 56"/>
                  <a:gd name="T17" fmla="*/ 46 h 48"/>
                  <a:gd name="T18" fmla="*/ 55 w 56"/>
                  <a:gd name="T19" fmla="*/ 8 h 48"/>
                  <a:gd name="T20" fmla="*/ 54 w 56"/>
                  <a:gd name="T21" fmla="*/ 2 h 48"/>
                  <a:gd name="T22" fmla="*/ 48 w 56"/>
                  <a:gd name="T23" fmla="*/ 3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6" h="48">
                    <a:moveTo>
                      <a:pt x="48" y="3"/>
                    </a:moveTo>
                    <a:cubicBezTo>
                      <a:pt x="24" y="37"/>
                      <a:pt x="24" y="37"/>
                      <a:pt x="24" y="37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5" y="22"/>
                      <a:pt x="3" y="22"/>
                      <a:pt x="1" y="24"/>
                    </a:cubicBezTo>
                    <a:cubicBezTo>
                      <a:pt x="0" y="26"/>
                      <a:pt x="0" y="28"/>
                      <a:pt x="2" y="30"/>
                    </a:cubicBezTo>
                    <a:cubicBezTo>
                      <a:pt x="22" y="47"/>
                      <a:pt x="22" y="47"/>
                      <a:pt x="22" y="47"/>
                    </a:cubicBezTo>
                    <a:cubicBezTo>
                      <a:pt x="23" y="47"/>
                      <a:pt x="24" y="48"/>
                      <a:pt x="25" y="48"/>
                    </a:cubicBezTo>
                    <a:cubicBezTo>
                      <a:pt x="25" y="48"/>
                      <a:pt x="25" y="47"/>
                      <a:pt x="25" y="47"/>
                    </a:cubicBezTo>
                    <a:cubicBezTo>
                      <a:pt x="27" y="47"/>
                      <a:pt x="28" y="47"/>
                      <a:pt x="28" y="46"/>
                    </a:cubicBezTo>
                    <a:cubicBezTo>
                      <a:pt x="55" y="8"/>
                      <a:pt x="55" y="8"/>
                      <a:pt x="55" y="8"/>
                    </a:cubicBezTo>
                    <a:cubicBezTo>
                      <a:pt x="56" y="6"/>
                      <a:pt x="56" y="3"/>
                      <a:pt x="54" y="2"/>
                    </a:cubicBezTo>
                    <a:cubicBezTo>
                      <a:pt x="52" y="0"/>
                      <a:pt x="49" y="1"/>
                      <a:pt x="48" y="3"/>
                    </a:cubicBezTo>
                  </a:path>
                </a:pathLst>
              </a:custGeom>
              <a:solidFill>
                <a:srgbClr val="0080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1" name="Freeform 16">
                <a:extLst>
                  <a:ext uri="{FF2B5EF4-FFF2-40B4-BE49-F238E27FC236}">
                    <a16:creationId xmlns:a16="http://schemas.microsoft.com/office/drawing/2014/main" id="{7F987697-3DC3-41F2-A18A-F161FFFBDFD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791450" y="4620776"/>
                <a:ext cx="693738" cy="719138"/>
              </a:xfrm>
              <a:custGeom>
                <a:avLst/>
                <a:gdLst>
                  <a:gd name="T0" fmla="*/ 142 w 234"/>
                  <a:gd name="T1" fmla="*/ 217 h 243"/>
                  <a:gd name="T2" fmla="*/ 136 w 234"/>
                  <a:gd name="T3" fmla="*/ 207 h 243"/>
                  <a:gd name="T4" fmla="*/ 132 w 234"/>
                  <a:gd name="T5" fmla="*/ 194 h 243"/>
                  <a:gd name="T6" fmla="*/ 133 w 234"/>
                  <a:gd name="T7" fmla="*/ 176 h 243"/>
                  <a:gd name="T8" fmla="*/ 137 w 234"/>
                  <a:gd name="T9" fmla="*/ 166 h 243"/>
                  <a:gd name="T10" fmla="*/ 143 w 234"/>
                  <a:gd name="T11" fmla="*/ 158 h 243"/>
                  <a:gd name="T12" fmla="*/ 156 w 234"/>
                  <a:gd name="T13" fmla="*/ 147 h 243"/>
                  <a:gd name="T14" fmla="*/ 166 w 234"/>
                  <a:gd name="T15" fmla="*/ 143 h 243"/>
                  <a:gd name="T16" fmla="*/ 179 w 234"/>
                  <a:gd name="T17" fmla="*/ 141 h 243"/>
                  <a:gd name="T18" fmla="*/ 192 w 234"/>
                  <a:gd name="T19" fmla="*/ 143 h 243"/>
                  <a:gd name="T20" fmla="*/ 202 w 234"/>
                  <a:gd name="T21" fmla="*/ 147 h 243"/>
                  <a:gd name="T22" fmla="*/ 106 w 234"/>
                  <a:gd name="T23" fmla="*/ 226 h 243"/>
                  <a:gd name="T24" fmla="*/ 12 w 234"/>
                  <a:gd name="T25" fmla="*/ 162 h 243"/>
                  <a:gd name="T26" fmla="*/ 123 w 234"/>
                  <a:gd name="T27" fmla="*/ 188 h 243"/>
                  <a:gd name="T28" fmla="*/ 126 w 234"/>
                  <a:gd name="T29" fmla="*/ 203 h 243"/>
                  <a:gd name="T30" fmla="*/ 130 w 234"/>
                  <a:gd name="T31" fmla="*/ 215 h 243"/>
                  <a:gd name="T32" fmla="*/ 137 w 234"/>
                  <a:gd name="T33" fmla="*/ 224 h 243"/>
                  <a:gd name="T34" fmla="*/ 8 w 234"/>
                  <a:gd name="T35" fmla="*/ 41 h 243"/>
                  <a:gd name="T36" fmla="*/ 20 w 234"/>
                  <a:gd name="T37" fmla="*/ 65 h 243"/>
                  <a:gd name="T38" fmla="*/ 35 w 234"/>
                  <a:gd name="T39" fmla="*/ 71 h 243"/>
                  <a:gd name="T40" fmla="*/ 59 w 234"/>
                  <a:gd name="T41" fmla="*/ 77 h 243"/>
                  <a:gd name="T42" fmla="*/ 84 w 234"/>
                  <a:gd name="T43" fmla="*/ 80 h 243"/>
                  <a:gd name="T44" fmla="*/ 121 w 234"/>
                  <a:gd name="T45" fmla="*/ 81 h 243"/>
                  <a:gd name="T46" fmla="*/ 151 w 234"/>
                  <a:gd name="T47" fmla="*/ 78 h 243"/>
                  <a:gd name="T48" fmla="*/ 172 w 234"/>
                  <a:gd name="T49" fmla="*/ 73 h 243"/>
                  <a:gd name="T50" fmla="*/ 191 w 234"/>
                  <a:gd name="T51" fmla="*/ 66 h 243"/>
                  <a:gd name="T52" fmla="*/ 203 w 234"/>
                  <a:gd name="T53" fmla="*/ 58 h 243"/>
                  <a:gd name="T54" fmla="*/ 203 w 234"/>
                  <a:gd name="T55" fmla="*/ 97 h 243"/>
                  <a:gd name="T56" fmla="*/ 196 w 234"/>
                  <a:gd name="T57" fmla="*/ 104 h 243"/>
                  <a:gd name="T58" fmla="*/ 186 w 234"/>
                  <a:gd name="T59" fmla="*/ 109 h 243"/>
                  <a:gd name="T60" fmla="*/ 136 w 234"/>
                  <a:gd name="T61" fmla="*/ 122 h 243"/>
                  <a:gd name="T62" fmla="*/ 106 w 234"/>
                  <a:gd name="T63" fmla="*/ 124 h 243"/>
                  <a:gd name="T64" fmla="*/ 77 w 234"/>
                  <a:gd name="T65" fmla="*/ 122 h 243"/>
                  <a:gd name="T66" fmla="*/ 26 w 234"/>
                  <a:gd name="T67" fmla="*/ 109 h 243"/>
                  <a:gd name="T68" fmla="*/ 17 w 234"/>
                  <a:gd name="T69" fmla="*/ 104 h 243"/>
                  <a:gd name="T70" fmla="*/ 10 w 234"/>
                  <a:gd name="T71" fmla="*/ 97 h 243"/>
                  <a:gd name="T72" fmla="*/ 10 w 234"/>
                  <a:gd name="T73" fmla="*/ 58 h 243"/>
                  <a:gd name="T74" fmla="*/ 191 w 234"/>
                  <a:gd name="T75" fmla="*/ 134 h 243"/>
                  <a:gd name="T76" fmla="*/ 172 w 234"/>
                  <a:gd name="T77" fmla="*/ 133 h 243"/>
                  <a:gd name="T78" fmla="*/ 158 w 234"/>
                  <a:gd name="T79" fmla="*/ 136 h 243"/>
                  <a:gd name="T80" fmla="*/ 147 w 234"/>
                  <a:gd name="T81" fmla="*/ 142 h 243"/>
                  <a:gd name="T82" fmla="*/ 136 w 234"/>
                  <a:gd name="T83" fmla="*/ 152 h 243"/>
                  <a:gd name="T84" fmla="*/ 130 w 234"/>
                  <a:gd name="T85" fmla="*/ 161 h 243"/>
                  <a:gd name="T86" fmla="*/ 125 w 234"/>
                  <a:gd name="T87" fmla="*/ 174 h 243"/>
                  <a:gd name="T88" fmla="*/ 90 w 234"/>
                  <a:gd name="T89" fmla="*/ 174 h 243"/>
                  <a:gd name="T90" fmla="*/ 68 w 234"/>
                  <a:gd name="T91" fmla="*/ 172 h 243"/>
                  <a:gd name="T92" fmla="*/ 22 w 234"/>
                  <a:gd name="T93" fmla="*/ 158 h 243"/>
                  <a:gd name="T94" fmla="*/ 13 w 234"/>
                  <a:gd name="T95" fmla="*/ 152 h 243"/>
                  <a:gd name="T96" fmla="*/ 9 w 234"/>
                  <a:gd name="T97" fmla="*/ 145 h 243"/>
                  <a:gd name="T98" fmla="*/ 106 w 234"/>
                  <a:gd name="T99" fmla="*/ 132 h 243"/>
                  <a:gd name="T100" fmla="*/ 204 w 234"/>
                  <a:gd name="T101" fmla="*/ 138 h 243"/>
                  <a:gd name="T102" fmla="*/ 106 w 234"/>
                  <a:gd name="T103" fmla="*/ 0 h 243"/>
                  <a:gd name="T104" fmla="*/ 106 w 234"/>
                  <a:gd name="T105" fmla="*/ 234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34" h="243">
                    <a:moveTo>
                      <a:pt x="179" y="234"/>
                    </a:moveTo>
                    <a:cubicBezTo>
                      <a:pt x="167" y="234"/>
                      <a:pt x="157" y="230"/>
                      <a:pt x="149" y="224"/>
                    </a:cubicBezTo>
                    <a:cubicBezTo>
                      <a:pt x="148" y="223"/>
                      <a:pt x="147" y="222"/>
                      <a:pt x="145" y="221"/>
                    </a:cubicBezTo>
                    <a:cubicBezTo>
                      <a:pt x="145" y="220"/>
                      <a:pt x="145" y="220"/>
                      <a:pt x="144" y="219"/>
                    </a:cubicBezTo>
                    <a:cubicBezTo>
                      <a:pt x="143" y="218"/>
                      <a:pt x="143" y="218"/>
                      <a:pt x="142" y="217"/>
                    </a:cubicBezTo>
                    <a:cubicBezTo>
                      <a:pt x="142" y="216"/>
                      <a:pt x="141" y="216"/>
                      <a:pt x="141" y="215"/>
                    </a:cubicBezTo>
                    <a:cubicBezTo>
                      <a:pt x="140" y="214"/>
                      <a:pt x="140" y="214"/>
                      <a:pt x="139" y="213"/>
                    </a:cubicBezTo>
                    <a:cubicBezTo>
                      <a:pt x="139" y="212"/>
                      <a:pt x="139" y="212"/>
                      <a:pt x="138" y="211"/>
                    </a:cubicBezTo>
                    <a:cubicBezTo>
                      <a:pt x="138" y="210"/>
                      <a:pt x="137" y="210"/>
                      <a:pt x="137" y="209"/>
                    </a:cubicBezTo>
                    <a:cubicBezTo>
                      <a:pt x="137" y="208"/>
                      <a:pt x="136" y="207"/>
                      <a:pt x="136" y="207"/>
                    </a:cubicBezTo>
                    <a:cubicBezTo>
                      <a:pt x="136" y="206"/>
                      <a:pt x="135" y="205"/>
                      <a:pt x="135" y="204"/>
                    </a:cubicBezTo>
                    <a:cubicBezTo>
                      <a:pt x="135" y="204"/>
                      <a:pt x="134" y="203"/>
                      <a:pt x="134" y="202"/>
                    </a:cubicBezTo>
                    <a:cubicBezTo>
                      <a:pt x="134" y="201"/>
                      <a:pt x="134" y="200"/>
                      <a:pt x="133" y="199"/>
                    </a:cubicBezTo>
                    <a:cubicBezTo>
                      <a:pt x="133" y="199"/>
                      <a:pt x="133" y="198"/>
                      <a:pt x="133" y="197"/>
                    </a:cubicBezTo>
                    <a:cubicBezTo>
                      <a:pt x="133" y="196"/>
                      <a:pt x="133" y="195"/>
                      <a:pt x="132" y="194"/>
                    </a:cubicBezTo>
                    <a:cubicBezTo>
                      <a:pt x="132" y="194"/>
                      <a:pt x="132" y="193"/>
                      <a:pt x="132" y="193"/>
                    </a:cubicBezTo>
                    <a:cubicBezTo>
                      <a:pt x="132" y="191"/>
                      <a:pt x="132" y="189"/>
                      <a:pt x="132" y="188"/>
                    </a:cubicBezTo>
                    <a:cubicBezTo>
                      <a:pt x="132" y="186"/>
                      <a:pt x="132" y="185"/>
                      <a:pt x="132" y="183"/>
                    </a:cubicBezTo>
                    <a:cubicBezTo>
                      <a:pt x="132" y="182"/>
                      <a:pt x="132" y="180"/>
                      <a:pt x="133" y="179"/>
                    </a:cubicBezTo>
                    <a:cubicBezTo>
                      <a:pt x="133" y="178"/>
                      <a:pt x="133" y="177"/>
                      <a:pt x="133" y="176"/>
                    </a:cubicBezTo>
                    <a:cubicBezTo>
                      <a:pt x="134" y="175"/>
                      <a:pt x="134" y="175"/>
                      <a:pt x="134" y="175"/>
                    </a:cubicBezTo>
                    <a:cubicBezTo>
                      <a:pt x="134" y="174"/>
                      <a:pt x="134" y="173"/>
                      <a:pt x="135" y="172"/>
                    </a:cubicBezTo>
                    <a:cubicBezTo>
                      <a:pt x="135" y="171"/>
                      <a:pt x="135" y="171"/>
                      <a:pt x="135" y="170"/>
                    </a:cubicBezTo>
                    <a:cubicBezTo>
                      <a:pt x="135" y="170"/>
                      <a:pt x="136" y="169"/>
                      <a:pt x="136" y="168"/>
                    </a:cubicBezTo>
                    <a:cubicBezTo>
                      <a:pt x="136" y="167"/>
                      <a:pt x="137" y="167"/>
                      <a:pt x="137" y="166"/>
                    </a:cubicBezTo>
                    <a:cubicBezTo>
                      <a:pt x="137" y="166"/>
                      <a:pt x="138" y="165"/>
                      <a:pt x="138" y="164"/>
                    </a:cubicBezTo>
                    <a:cubicBezTo>
                      <a:pt x="138" y="164"/>
                      <a:pt x="139" y="163"/>
                      <a:pt x="139" y="162"/>
                    </a:cubicBezTo>
                    <a:cubicBezTo>
                      <a:pt x="140" y="162"/>
                      <a:pt x="140" y="161"/>
                      <a:pt x="140" y="161"/>
                    </a:cubicBezTo>
                    <a:cubicBezTo>
                      <a:pt x="141" y="160"/>
                      <a:pt x="141" y="159"/>
                      <a:pt x="142" y="158"/>
                    </a:cubicBezTo>
                    <a:cubicBezTo>
                      <a:pt x="142" y="158"/>
                      <a:pt x="142" y="158"/>
                      <a:pt x="143" y="158"/>
                    </a:cubicBezTo>
                    <a:cubicBezTo>
                      <a:pt x="144" y="156"/>
                      <a:pt x="145" y="155"/>
                      <a:pt x="145" y="154"/>
                    </a:cubicBezTo>
                    <a:cubicBezTo>
                      <a:pt x="146" y="154"/>
                      <a:pt x="146" y="154"/>
                      <a:pt x="146" y="154"/>
                    </a:cubicBezTo>
                    <a:cubicBezTo>
                      <a:pt x="148" y="152"/>
                      <a:pt x="150" y="150"/>
                      <a:pt x="152" y="149"/>
                    </a:cubicBezTo>
                    <a:cubicBezTo>
                      <a:pt x="153" y="149"/>
                      <a:pt x="153" y="148"/>
                      <a:pt x="153" y="148"/>
                    </a:cubicBezTo>
                    <a:cubicBezTo>
                      <a:pt x="154" y="148"/>
                      <a:pt x="155" y="147"/>
                      <a:pt x="156" y="147"/>
                    </a:cubicBezTo>
                    <a:cubicBezTo>
                      <a:pt x="156" y="146"/>
                      <a:pt x="157" y="146"/>
                      <a:pt x="157" y="146"/>
                    </a:cubicBezTo>
                    <a:cubicBezTo>
                      <a:pt x="158" y="145"/>
                      <a:pt x="159" y="145"/>
                      <a:pt x="160" y="145"/>
                    </a:cubicBezTo>
                    <a:cubicBezTo>
                      <a:pt x="160" y="144"/>
                      <a:pt x="161" y="144"/>
                      <a:pt x="161" y="144"/>
                    </a:cubicBezTo>
                    <a:cubicBezTo>
                      <a:pt x="162" y="144"/>
                      <a:pt x="163" y="143"/>
                      <a:pt x="164" y="143"/>
                    </a:cubicBezTo>
                    <a:cubicBezTo>
                      <a:pt x="164" y="143"/>
                      <a:pt x="165" y="143"/>
                      <a:pt x="166" y="143"/>
                    </a:cubicBezTo>
                    <a:cubicBezTo>
                      <a:pt x="166" y="142"/>
                      <a:pt x="167" y="142"/>
                      <a:pt x="168" y="142"/>
                    </a:cubicBezTo>
                    <a:cubicBezTo>
                      <a:pt x="169" y="142"/>
                      <a:pt x="169" y="142"/>
                      <a:pt x="170" y="142"/>
                    </a:cubicBezTo>
                    <a:cubicBezTo>
                      <a:pt x="171" y="141"/>
                      <a:pt x="172" y="141"/>
                      <a:pt x="173" y="141"/>
                    </a:cubicBezTo>
                    <a:cubicBezTo>
                      <a:pt x="173" y="141"/>
                      <a:pt x="174" y="141"/>
                      <a:pt x="174" y="141"/>
                    </a:cubicBezTo>
                    <a:cubicBezTo>
                      <a:pt x="176" y="141"/>
                      <a:pt x="177" y="141"/>
                      <a:pt x="179" y="141"/>
                    </a:cubicBezTo>
                    <a:cubicBezTo>
                      <a:pt x="180" y="141"/>
                      <a:pt x="182" y="141"/>
                      <a:pt x="183" y="141"/>
                    </a:cubicBezTo>
                    <a:cubicBezTo>
                      <a:pt x="183" y="141"/>
                      <a:pt x="184" y="141"/>
                      <a:pt x="184" y="141"/>
                    </a:cubicBezTo>
                    <a:cubicBezTo>
                      <a:pt x="185" y="141"/>
                      <a:pt x="186" y="141"/>
                      <a:pt x="187" y="141"/>
                    </a:cubicBezTo>
                    <a:cubicBezTo>
                      <a:pt x="188" y="142"/>
                      <a:pt x="188" y="142"/>
                      <a:pt x="189" y="142"/>
                    </a:cubicBezTo>
                    <a:cubicBezTo>
                      <a:pt x="190" y="142"/>
                      <a:pt x="191" y="142"/>
                      <a:pt x="192" y="143"/>
                    </a:cubicBezTo>
                    <a:cubicBezTo>
                      <a:pt x="192" y="143"/>
                      <a:pt x="192" y="143"/>
                      <a:pt x="193" y="143"/>
                    </a:cubicBezTo>
                    <a:cubicBezTo>
                      <a:pt x="194" y="143"/>
                      <a:pt x="195" y="144"/>
                      <a:pt x="196" y="144"/>
                    </a:cubicBezTo>
                    <a:cubicBezTo>
                      <a:pt x="197" y="144"/>
                      <a:pt x="198" y="145"/>
                      <a:pt x="198" y="145"/>
                    </a:cubicBezTo>
                    <a:cubicBezTo>
                      <a:pt x="199" y="145"/>
                      <a:pt x="199" y="146"/>
                      <a:pt x="200" y="146"/>
                    </a:cubicBezTo>
                    <a:cubicBezTo>
                      <a:pt x="201" y="146"/>
                      <a:pt x="201" y="147"/>
                      <a:pt x="202" y="147"/>
                    </a:cubicBezTo>
                    <a:cubicBezTo>
                      <a:pt x="203" y="147"/>
                      <a:pt x="203" y="148"/>
                      <a:pt x="204" y="148"/>
                    </a:cubicBezTo>
                    <a:cubicBezTo>
                      <a:pt x="204" y="148"/>
                      <a:pt x="205" y="149"/>
                      <a:pt x="205" y="149"/>
                    </a:cubicBezTo>
                    <a:cubicBezTo>
                      <a:pt x="218" y="158"/>
                      <a:pt x="226" y="172"/>
                      <a:pt x="226" y="188"/>
                    </a:cubicBezTo>
                    <a:cubicBezTo>
                      <a:pt x="226" y="213"/>
                      <a:pt x="205" y="234"/>
                      <a:pt x="179" y="234"/>
                    </a:cubicBezTo>
                    <a:moveTo>
                      <a:pt x="106" y="226"/>
                    </a:moveTo>
                    <a:cubicBezTo>
                      <a:pt x="51" y="226"/>
                      <a:pt x="11" y="210"/>
                      <a:pt x="8" y="195"/>
                    </a:cubicBezTo>
                    <a:cubicBezTo>
                      <a:pt x="8" y="195"/>
                      <a:pt x="8" y="195"/>
                      <a:pt x="8" y="195"/>
                    </a:cubicBezTo>
                    <a:cubicBezTo>
                      <a:pt x="8" y="159"/>
                      <a:pt x="8" y="159"/>
                      <a:pt x="8" y="159"/>
                    </a:cubicBezTo>
                    <a:cubicBezTo>
                      <a:pt x="8" y="159"/>
                      <a:pt x="8" y="159"/>
                      <a:pt x="9" y="159"/>
                    </a:cubicBezTo>
                    <a:cubicBezTo>
                      <a:pt x="10" y="160"/>
                      <a:pt x="11" y="161"/>
                      <a:pt x="12" y="162"/>
                    </a:cubicBezTo>
                    <a:cubicBezTo>
                      <a:pt x="28" y="174"/>
                      <a:pt x="60" y="183"/>
                      <a:pt x="106" y="183"/>
                    </a:cubicBezTo>
                    <a:cubicBezTo>
                      <a:pt x="110" y="183"/>
                      <a:pt x="113" y="183"/>
                      <a:pt x="116" y="183"/>
                    </a:cubicBezTo>
                    <a:cubicBezTo>
                      <a:pt x="117" y="183"/>
                      <a:pt x="118" y="183"/>
                      <a:pt x="120" y="183"/>
                    </a:cubicBezTo>
                    <a:cubicBezTo>
                      <a:pt x="121" y="183"/>
                      <a:pt x="122" y="183"/>
                      <a:pt x="124" y="183"/>
                    </a:cubicBezTo>
                    <a:cubicBezTo>
                      <a:pt x="123" y="184"/>
                      <a:pt x="123" y="186"/>
                      <a:pt x="123" y="188"/>
                    </a:cubicBezTo>
                    <a:cubicBezTo>
                      <a:pt x="123" y="189"/>
                      <a:pt x="123" y="191"/>
                      <a:pt x="124" y="193"/>
                    </a:cubicBezTo>
                    <a:cubicBezTo>
                      <a:pt x="124" y="193"/>
                      <a:pt x="124" y="194"/>
                      <a:pt x="124" y="195"/>
                    </a:cubicBezTo>
                    <a:cubicBezTo>
                      <a:pt x="124" y="196"/>
                      <a:pt x="124" y="197"/>
                      <a:pt x="124" y="198"/>
                    </a:cubicBezTo>
                    <a:cubicBezTo>
                      <a:pt x="124" y="199"/>
                      <a:pt x="125" y="199"/>
                      <a:pt x="125" y="200"/>
                    </a:cubicBezTo>
                    <a:cubicBezTo>
                      <a:pt x="125" y="201"/>
                      <a:pt x="125" y="202"/>
                      <a:pt x="126" y="203"/>
                    </a:cubicBezTo>
                    <a:cubicBezTo>
                      <a:pt x="126" y="204"/>
                      <a:pt x="126" y="205"/>
                      <a:pt x="126" y="205"/>
                    </a:cubicBezTo>
                    <a:cubicBezTo>
                      <a:pt x="127" y="206"/>
                      <a:pt x="127" y="207"/>
                      <a:pt x="127" y="208"/>
                    </a:cubicBezTo>
                    <a:cubicBezTo>
                      <a:pt x="128" y="209"/>
                      <a:pt x="128" y="209"/>
                      <a:pt x="128" y="210"/>
                    </a:cubicBezTo>
                    <a:cubicBezTo>
                      <a:pt x="129" y="211"/>
                      <a:pt x="129" y="212"/>
                      <a:pt x="130" y="213"/>
                    </a:cubicBezTo>
                    <a:cubicBezTo>
                      <a:pt x="130" y="214"/>
                      <a:pt x="130" y="214"/>
                      <a:pt x="130" y="215"/>
                    </a:cubicBezTo>
                    <a:cubicBezTo>
                      <a:pt x="131" y="216"/>
                      <a:pt x="132" y="217"/>
                      <a:pt x="132" y="218"/>
                    </a:cubicBezTo>
                    <a:cubicBezTo>
                      <a:pt x="133" y="218"/>
                      <a:pt x="133" y="219"/>
                      <a:pt x="133" y="219"/>
                    </a:cubicBezTo>
                    <a:cubicBezTo>
                      <a:pt x="134" y="220"/>
                      <a:pt x="135" y="221"/>
                      <a:pt x="135" y="222"/>
                    </a:cubicBezTo>
                    <a:cubicBezTo>
                      <a:pt x="136" y="222"/>
                      <a:pt x="136" y="223"/>
                      <a:pt x="136" y="223"/>
                    </a:cubicBezTo>
                    <a:cubicBezTo>
                      <a:pt x="137" y="223"/>
                      <a:pt x="137" y="224"/>
                      <a:pt x="137" y="224"/>
                    </a:cubicBezTo>
                    <a:cubicBezTo>
                      <a:pt x="127" y="225"/>
                      <a:pt x="117" y="226"/>
                      <a:pt x="106" y="226"/>
                    </a:cubicBezTo>
                    <a:moveTo>
                      <a:pt x="106" y="9"/>
                    </a:moveTo>
                    <a:cubicBezTo>
                      <a:pt x="164" y="9"/>
                      <a:pt x="204" y="25"/>
                      <a:pt x="204" y="41"/>
                    </a:cubicBezTo>
                    <a:cubicBezTo>
                      <a:pt x="204" y="56"/>
                      <a:pt x="164" y="72"/>
                      <a:pt x="106" y="72"/>
                    </a:cubicBezTo>
                    <a:cubicBezTo>
                      <a:pt x="49" y="72"/>
                      <a:pt x="8" y="56"/>
                      <a:pt x="8" y="41"/>
                    </a:cubicBezTo>
                    <a:cubicBezTo>
                      <a:pt x="8" y="25"/>
                      <a:pt x="49" y="9"/>
                      <a:pt x="106" y="9"/>
                    </a:cubicBezTo>
                    <a:moveTo>
                      <a:pt x="11" y="59"/>
                    </a:moveTo>
                    <a:cubicBezTo>
                      <a:pt x="12" y="60"/>
                      <a:pt x="13" y="61"/>
                      <a:pt x="15" y="62"/>
                    </a:cubicBezTo>
                    <a:cubicBezTo>
                      <a:pt x="15" y="62"/>
                      <a:pt x="16" y="62"/>
                      <a:pt x="16" y="62"/>
                    </a:cubicBezTo>
                    <a:cubicBezTo>
                      <a:pt x="17" y="63"/>
                      <a:pt x="19" y="64"/>
                      <a:pt x="20" y="65"/>
                    </a:cubicBezTo>
                    <a:cubicBezTo>
                      <a:pt x="20" y="65"/>
                      <a:pt x="21" y="65"/>
                      <a:pt x="22" y="66"/>
                    </a:cubicBezTo>
                    <a:cubicBezTo>
                      <a:pt x="23" y="66"/>
                      <a:pt x="25" y="67"/>
                      <a:pt x="26" y="68"/>
                    </a:cubicBezTo>
                    <a:cubicBezTo>
                      <a:pt x="27" y="68"/>
                      <a:pt x="27" y="68"/>
                      <a:pt x="27" y="68"/>
                    </a:cubicBezTo>
                    <a:cubicBezTo>
                      <a:pt x="29" y="69"/>
                      <a:pt x="31" y="70"/>
                      <a:pt x="34" y="71"/>
                    </a:cubicBezTo>
                    <a:cubicBezTo>
                      <a:pt x="34" y="71"/>
                      <a:pt x="35" y="71"/>
                      <a:pt x="35" y="71"/>
                    </a:cubicBezTo>
                    <a:cubicBezTo>
                      <a:pt x="37" y="72"/>
                      <a:pt x="39" y="72"/>
                      <a:pt x="41" y="73"/>
                    </a:cubicBezTo>
                    <a:cubicBezTo>
                      <a:pt x="42" y="73"/>
                      <a:pt x="42" y="73"/>
                      <a:pt x="43" y="74"/>
                    </a:cubicBezTo>
                    <a:cubicBezTo>
                      <a:pt x="45" y="74"/>
                      <a:pt x="48" y="75"/>
                      <a:pt x="51" y="76"/>
                    </a:cubicBezTo>
                    <a:cubicBezTo>
                      <a:pt x="51" y="76"/>
                      <a:pt x="51" y="76"/>
                      <a:pt x="52" y="76"/>
                    </a:cubicBezTo>
                    <a:cubicBezTo>
                      <a:pt x="54" y="76"/>
                      <a:pt x="57" y="77"/>
                      <a:pt x="59" y="77"/>
                    </a:cubicBezTo>
                    <a:cubicBezTo>
                      <a:pt x="60" y="77"/>
                      <a:pt x="61" y="78"/>
                      <a:pt x="62" y="78"/>
                    </a:cubicBezTo>
                    <a:cubicBezTo>
                      <a:pt x="64" y="78"/>
                      <a:pt x="67" y="78"/>
                      <a:pt x="69" y="79"/>
                    </a:cubicBezTo>
                    <a:cubicBezTo>
                      <a:pt x="70" y="79"/>
                      <a:pt x="71" y="79"/>
                      <a:pt x="71" y="79"/>
                    </a:cubicBezTo>
                    <a:cubicBezTo>
                      <a:pt x="74" y="79"/>
                      <a:pt x="78" y="80"/>
                      <a:pt x="81" y="80"/>
                    </a:cubicBezTo>
                    <a:cubicBezTo>
                      <a:pt x="82" y="80"/>
                      <a:pt x="83" y="80"/>
                      <a:pt x="84" y="80"/>
                    </a:cubicBezTo>
                    <a:cubicBezTo>
                      <a:pt x="86" y="80"/>
                      <a:pt x="89" y="81"/>
                      <a:pt x="92" y="81"/>
                    </a:cubicBezTo>
                    <a:cubicBezTo>
                      <a:pt x="93" y="81"/>
                      <a:pt x="94" y="81"/>
                      <a:pt x="95" y="81"/>
                    </a:cubicBezTo>
                    <a:cubicBezTo>
                      <a:pt x="99" y="81"/>
                      <a:pt x="102" y="81"/>
                      <a:pt x="106" y="81"/>
                    </a:cubicBezTo>
                    <a:cubicBezTo>
                      <a:pt x="110" y="81"/>
                      <a:pt x="114" y="81"/>
                      <a:pt x="118" y="81"/>
                    </a:cubicBezTo>
                    <a:cubicBezTo>
                      <a:pt x="119" y="81"/>
                      <a:pt x="120" y="81"/>
                      <a:pt x="121" y="81"/>
                    </a:cubicBezTo>
                    <a:cubicBezTo>
                      <a:pt x="123" y="81"/>
                      <a:pt x="126" y="80"/>
                      <a:pt x="129" y="80"/>
                    </a:cubicBezTo>
                    <a:cubicBezTo>
                      <a:pt x="130" y="80"/>
                      <a:pt x="131" y="80"/>
                      <a:pt x="131" y="80"/>
                    </a:cubicBezTo>
                    <a:cubicBezTo>
                      <a:pt x="135" y="80"/>
                      <a:pt x="138" y="79"/>
                      <a:pt x="141" y="79"/>
                    </a:cubicBezTo>
                    <a:cubicBezTo>
                      <a:pt x="142" y="79"/>
                      <a:pt x="143" y="79"/>
                      <a:pt x="143" y="79"/>
                    </a:cubicBezTo>
                    <a:cubicBezTo>
                      <a:pt x="146" y="78"/>
                      <a:pt x="148" y="78"/>
                      <a:pt x="151" y="78"/>
                    </a:cubicBezTo>
                    <a:cubicBezTo>
                      <a:pt x="152" y="78"/>
                      <a:pt x="152" y="77"/>
                      <a:pt x="153" y="77"/>
                    </a:cubicBezTo>
                    <a:cubicBezTo>
                      <a:pt x="156" y="77"/>
                      <a:pt x="158" y="76"/>
                      <a:pt x="161" y="76"/>
                    </a:cubicBezTo>
                    <a:cubicBezTo>
                      <a:pt x="161" y="76"/>
                      <a:pt x="161" y="76"/>
                      <a:pt x="162" y="76"/>
                    </a:cubicBezTo>
                    <a:cubicBezTo>
                      <a:pt x="165" y="75"/>
                      <a:pt x="167" y="74"/>
                      <a:pt x="170" y="74"/>
                    </a:cubicBezTo>
                    <a:cubicBezTo>
                      <a:pt x="170" y="73"/>
                      <a:pt x="171" y="73"/>
                      <a:pt x="172" y="73"/>
                    </a:cubicBezTo>
                    <a:cubicBezTo>
                      <a:pt x="174" y="72"/>
                      <a:pt x="175" y="72"/>
                      <a:pt x="177" y="71"/>
                    </a:cubicBezTo>
                    <a:cubicBezTo>
                      <a:pt x="178" y="71"/>
                      <a:pt x="178" y="71"/>
                      <a:pt x="179" y="71"/>
                    </a:cubicBezTo>
                    <a:cubicBezTo>
                      <a:pt x="181" y="70"/>
                      <a:pt x="183" y="69"/>
                      <a:pt x="185" y="68"/>
                    </a:cubicBezTo>
                    <a:cubicBezTo>
                      <a:pt x="186" y="68"/>
                      <a:pt x="186" y="68"/>
                      <a:pt x="186" y="68"/>
                    </a:cubicBezTo>
                    <a:cubicBezTo>
                      <a:pt x="188" y="67"/>
                      <a:pt x="189" y="66"/>
                      <a:pt x="191" y="66"/>
                    </a:cubicBezTo>
                    <a:cubicBezTo>
                      <a:pt x="192" y="65"/>
                      <a:pt x="192" y="65"/>
                      <a:pt x="193" y="65"/>
                    </a:cubicBezTo>
                    <a:cubicBezTo>
                      <a:pt x="194" y="64"/>
                      <a:pt x="195" y="63"/>
                      <a:pt x="197" y="62"/>
                    </a:cubicBezTo>
                    <a:cubicBezTo>
                      <a:pt x="197" y="62"/>
                      <a:pt x="197" y="62"/>
                      <a:pt x="198" y="62"/>
                    </a:cubicBezTo>
                    <a:cubicBezTo>
                      <a:pt x="199" y="61"/>
                      <a:pt x="200" y="60"/>
                      <a:pt x="202" y="59"/>
                    </a:cubicBezTo>
                    <a:cubicBezTo>
                      <a:pt x="202" y="59"/>
                      <a:pt x="202" y="58"/>
                      <a:pt x="203" y="58"/>
                    </a:cubicBezTo>
                    <a:cubicBezTo>
                      <a:pt x="203" y="58"/>
                      <a:pt x="204" y="57"/>
                      <a:pt x="204" y="57"/>
                    </a:cubicBezTo>
                    <a:cubicBezTo>
                      <a:pt x="204" y="92"/>
                      <a:pt x="204" y="92"/>
                      <a:pt x="204" y="92"/>
                    </a:cubicBezTo>
                    <a:cubicBezTo>
                      <a:pt x="204" y="92"/>
                      <a:pt x="204" y="93"/>
                      <a:pt x="204" y="94"/>
                    </a:cubicBezTo>
                    <a:cubicBezTo>
                      <a:pt x="204" y="94"/>
                      <a:pt x="204" y="95"/>
                      <a:pt x="203" y="95"/>
                    </a:cubicBezTo>
                    <a:cubicBezTo>
                      <a:pt x="203" y="96"/>
                      <a:pt x="203" y="96"/>
                      <a:pt x="203" y="97"/>
                    </a:cubicBezTo>
                    <a:cubicBezTo>
                      <a:pt x="203" y="97"/>
                      <a:pt x="202" y="98"/>
                      <a:pt x="202" y="98"/>
                    </a:cubicBezTo>
                    <a:cubicBezTo>
                      <a:pt x="202" y="98"/>
                      <a:pt x="201" y="99"/>
                      <a:pt x="201" y="99"/>
                    </a:cubicBezTo>
                    <a:cubicBezTo>
                      <a:pt x="200" y="100"/>
                      <a:pt x="200" y="100"/>
                      <a:pt x="199" y="101"/>
                    </a:cubicBezTo>
                    <a:cubicBezTo>
                      <a:pt x="199" y="101"/>
                      <a:pt x="199" y="102"/>
                      <a:pt x="198" y="102"/>
                    </a:cubicBezTo>
                    <a:cubicBezTo>
                      <a:pt x="198" y="103"/>
                      <a:pt x="197" y="103"/>
                      <a:pt x="196" y="104"/>
                    </a:cubicBezTo>
                    <a:cubicBezTo>
                      <a:pt x="196" y="104"/>
                      <a:pt x="195" y="104"/>
                      <a:pt x="195" y="105"/>
                    </a:cubicBezTo>
                    <a:cubicBezTo>
                      <a:pt x="194" y="105"/>
                      <a:pt x="193" y="106"/>
                      <a:pt x="192" y="106"/>
                    </a:cubicBezTo>
                    <a:cubicBezTo>
                      <a:pt x="192" y="107"/>
                      <a:pt x="191" y="107"/>
                      <a:pt x="191" y="107"/>
                    </a:cubicBezTo>
                    <a:cubicBezTo>
                      <a:pt x="190" y="108"/>
                      <a:pt x="188" y="108"/>
                      <a:pt x="187" y="109"/>
                    </a:cubicBezTo>
                    <a:cubicBezTo>
                      <a:pt x="187" y="109"/>
                      <a:pt x="186" y="109"/>
                      <a:pt x="186" y="109"/>
                    </a:cubicBezTo>
                    <a:cubicBezTo>
                      <a:pt x="185" y="110"/>
                      <a:pt x="183" y="111"/>
                      <a:pt x="181" y="112"/>
                    </a:cubicBezTo>
                    <a:cubicBezTo>
                      <a:pt x="181" y="112"/>
                      <a:pt x="181" y="112"/>
                      <a:pt x="181" y="112"/>
                    </a:cubicBezTo>
                    <a:cubicBezTo>
                      <a:pt x="171" y="116"/>
                      <a:pt x="159" y="119"/>
                      <a:pt x="145" y="121"/>
                    </a:cubicBezTo>
                    <a:cubicBezTo>
                      <a:pt x="145" y="121"/>
                      <a:pt x="144" y="121"/>
                      <a:pt x="144" y="121"/>
                    </a:cubicBezTo>
                    <a:cubicBezTo>
                      <a:pt x="142" y="121"/>
                      <a:pt x="139" y="122"/>
                      <a:pt x="136" y="122"/>
                    </a:cubicBezTo>
                    <a:cubicBezTo>
                      <a:pt x="135" y="122"/>
                      <a:pt x="135" y="122"/>
                      <a:pt x="134" y="122"/>
                    </a:cubicBezTo>
                    <a:cubicBezTo>
                      <a:pt x="132" y="122"/>
                      <a:pt x="129" y="123"/>
                      <a:pt x="126" y="123"/>
                    </a:cubicBezTo>
                    <a:cubicBezTo>
                      <a:pt x="125" y="123"/>
                      <a:pt x="124" y="123"/>
                      <a:pt x="123" y="123"/>
                    </a:cubicBezTo>
                    <a:cubicBezTo>
                      <a:pt x="121" y="123"/>
                      <a:pt x="119" y="123"/>
                      <a:pt x="117" y="123"/>
                    </a:cubicBezTo>
                    <a:cubicBezTo>
                      <a:pt x="113" y="124"/>
                      <a:pt x="110" y="124"/>
                      <a:pt x="106" y="124"/>
                    </a:cubicBezTo>
                    <a:cubicBezTo>
                      <a:pt x="103" y="124"/>
                      <a:pt x="99" y="124"/>
                      <a:pt x="96" y="123"/>
                    </a:cubicBezTo>
                    <a:cubicBezTo>
                      <a:pt x="94" y="123"/>
                      <a:pt x="92" y="123"/>
                      <a:pt x="90" y="123"/>
                    </a:cubicBezTo>
                    <a:cubicBezTo>
                      <a:pt x="89" y="123"/>
                      <a:pt x="87" y="123"/>
                      <a:pt x="86" y="123"/>
                    </a:cubicBezTo>
                    <a:cubicBezTo>
                      <a:pt x="83" y="123"/>
                      <a:pt x="81" y="122"/>
                      <a:pt x="78" y="122"/>
                    </a:cubicBezTo>
                    <a:cubicBezTo>
                      <a:pt x="78" y="122"/>
                      <a:pt x="77" y="122"/>
                      <a:pt x="77" y="122"/>
                    </a:cubicBezTo>
                    <a:cubicBezTo>
                      <a:pt x="74" y="122"/>
                      <a:pt x="71" y="121"/>
                      <a:pt x="68" y="121"/>
                    </a:cubicBezTo>
                    <a:cubicBezTo>
                      <a:pt x="68" y="121"/>
                      <a:pt x="68" y="121"/>
                      <a:pt x="68" y="121"/>
                    </a:cubicBezTo>
                    <a:cubicBezTo>
                      <a:pt x="53" y="119"/>
                      <a:pt x="41" y="116"/>
                      <a:pt x="31" y="112"/>
                    </a:cubicBezTo>
                    <a:cubicBezTo>
                      <a:pt x="31" y="112"/>
                      <a:pt x="31" y="112"/>
                      <a:pt x="31" y="112"/>
                    </a:cubicBezTo>
                    <a:cubicBezTo>
                      <a:pt x="29" y="111"/>
                      <a:pt x="28" y="110"/>
                      <a:pt x="26" y="109"/>
                    </a:cubicBezTo>
                    <a:cubicBezTo>
                      <a:pt x="26" y="109"/>
                      <a:pt x="26" y="109"/>
                      <a:pt x="26" y="109"/>
                    </a:cubicBezTo>
                    <a:cubicBezTo>
                      <a:pt x="24" y="108"/>
                      <a:pt x="23" y="108"/>
                      <a:pt x="22" y="107"/>
                    </a:cubicBezTo>
                    <a:cubicBezTo>
                      <a:pt x="21" y="107"/>
                      <a:pt x="21" y="107"/>
                      <a:pt x="21" y="107"/>
                    </a:cubicBezTo>
                    <a:cubicBezTo>
                      <a:pt x="20" y="106"/>
                      <a:pt x="19" y="105"/>
                      <a:pt x="18" y="105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16" y="103"/>
                      <a:pt x="15" y="103"/>
                      <a:pt x="14" y="102"/>
                    </a:cubicBezTo>
                    <a:cubicBezTo>
                      <a:pt x="14" y="102"/>
                      <a:pt x="14" y="101"/>
                      <a:pt x="13" y="101"/>
                    </a:cubicBezTo>
                    <a:cubicBezTo>
                      <a:pt x="13" y="100"/>
                      <a:pt x="12" y="100"/>
                      <a:pt x="12" y="99"/>
                    </a:cubicBezTo>
                    <a:cubicBezTo>
                      <a:pt x="11" y="99"/>
                      <a:pt x="11" y="98"/>
                      <a:pt x="11" y="98"/>
                    </a:cubicBezTo>
                    <a:cubicBezTo>
                      <a:pt x="10" y="98"/>
                      <a:pt x="10" y="97"/>
                      <a:pt x="10" y="97"/>
                    </a:cubicBezTo>
                    <a:cubicBezTo>
                      <a:pt x="9" y="96"/>
                      <a:pt x="9" y="96"/>
                      <a:pt x="9" y="95"/>
                    </a:cubicBezTo>
                    <a:cubicBezTo>
                      <a:pt x="9" y="95"/>
                      <a:pt x="9" y="94"/>
                      <a:pt x="9" y="94"/>
                    </a:cubicBezTo>
                    <a:cubicBezTo>
                      <a:pt x="8" y="93"/>
                      <a:pt x="8" y="92"/>
                      <a:pt x="8" y="92"/>
                    </a:cubicBezTo>
                    <a:cubicBezTo>
                      <a:pt x="8" y="57"/>
                      <a:pt x="8" y="57"/>
                      <a:pt x="8" y="57"/>
                    </a:cubicBezTo>
                    <a:cubicBezTo>
                      <a:pt x="9" y="57"/>
                      <a:pt x="9" y="58"/>
                      <a:pt x="10" y="58"/>
                    </a:cubicBezTo>
                    <a:cubicBezTo>
                      <a:pt x="10" y="58"/>
                      <a:pt x="11" y="59"/>
                      <a:pt x="11" y="59"/>
                    </a:cubicBezTo>
                    <a:moveTo>
                      <a:pt x="199" y="136"/>
                    </a:moveTo>
                    <a:cubicBezTo>
                      <a:pt x="198" y="136"/>
                      <a:pt x="198" y="136"/>
                      <a:pt x="197" y="135"/>
                    </a:cubicBezTo>
                    <a:cubicBezTo>
                      <a:pt x="196" y="135"/>
                      <a:pt x="194" y="134"/>
                      <a:pt x="193" y="134"/>
                    </a:cubicBezTo>
                    <a:cubicBezTo>
                      <a:pt x="192" y="134"/>
                      <a:pt x="192" y="134"/>
                      <a:pt x="191" y="134"/>
                    </a:cubicBezTo>
                    <a:cubicBezTo>
                      <a:pt x="190" y="133"/>
                      <a:pt x="188" y="133"/>
                      <a:pt x="187" y="133"/>
                    </a:cubicBezTo>
                    <a:cubicBezTo>
                      <a:pt x="186" y="133"/>
                      <a:pt x="186" y="133"/>
                      <a:pt x="185" y="133"/>
                    </a:cubicBezTo>
                    <a:cubicBezTo>
                      <a:pt x="183" y="132"/>
                      <a:pt x="181" y="132"/>
                      <a:pt x="179" y="132"/>
                    </a:cubicBezTo>
                    <a:cubicBezTo>
                      <a:pt x="177" y="132"/>
                      <a:pt x="175" y="132"/>
                      <a:pt x="173" y="132"/>
                    </a:cubicBezTo>
                    <a:cubicBezTo>
                      <a:pt x="173" y="132"/>
                      <a:pt x="172" y="133"/>
                      <a:pt x="172" y="133"/>
                    </a:cubicBezTo>
                    <a:cubicBezTo>
                      <a:pt x="171" y="133"/>
                      <a:pt x="169" y="133"/>
                      <a:pt x="168" y="133"/>
                    </a:cubicBezTo>
                    <a:cubicBezTo>
                      <a:pt x="168" y="133"/>
                      <a:pt x="167" y="133"/>
                      <a:pt x="166" y="134"/>
                    </a:cubicBezTo>
                    <a:cubicBezTo>
                      <a:pt x="165" y="134"/>
                      <a:pt x="164" y="134"/>
                      <a:pt x="163" y="134"/>
                    </a:cubicBezTo>
                    <a:cubicBezTo>
                      <a:pt x="163" y="135"/>
                      <a:pt x="162" y="135"/>
                      <a:pt x="161" y="135"/>
                    </a:cubicBezTo>
                    <a:cubicBezTo>
                      <a:pt x="160" y="135"/>
                      <a:pt x="159" y="136"/>
                      <a:pt x="158" y="136"/>
                    </a:cubicBezTo>
                    <a:cubicBezTo>
                      <a:pt x="158" y="136"/>
                      <a:pt x="157" y="136"/>
                      <a:pt x="157" y="137"/>
                    </a:cubicBezTo>
                    <a:cubicBezTo>
                      <a:pt x="155" y="137"/>
                      <a:pt x="154" y="138"/>
                      <a:pt x="153" y="139"/>
                    </a:cubicBezTo>
                    <a:cubicBezTo>
                      <a:pt x="153" y="139"/>
                      <a:pt x="152" y="139"/>
                      <a:pt x="152" y="139"/>
                    </a:cubicBezTo>
                    <a:cubicBezTo>
                      <a:pt x="151" y="140"/>
                      <a:pt x="149" y="141"/>
                      <a:pt x="148" y="142"/>
                    </a:cubicBezTo>
                    <a:cubicBezTo>
                      <a:pt x="148" y="142"/>
                      <a:pt x="148" y="142"/>
                      <a:pt x="147" y="142"/>
                    </a:cubicBezTo>
                    <a:cubicBezTo>
                      <a:pt x="146" y="143"/>
                      <a:pt x="145" y="144"/>
                      <a:pt x="144" y="145"/>
                    </a:cubicBezTo>
                    <a:cubicBezTo>
                      <a:pt x="143" y="145"/>
                      <a:pt x="143" y="145"/>
                      <a:pt x="143" y="145"/>
                    </a:cubicBezTo>
                    <a:cubicBezTo>
                      <a:pt x="142" y="146"/>
                      <a:pt x="141" y="147"/>
                      <a:pt x="140" y="148"/>
                    </a:cubicBezTo>
                    <a:cubicBezTo>
                      <a:pt x="140" y="148"/>
                      <a:pt x="139" y="149"/>
                      <a:pt x="139" y="149"/>
                    </a:cubicBezTo>
                    <a:cubicBezTo>
                      <a:pt x="138" y="150"/>
                      <a:pt x="137" y="151"/>
                      <a:pt x="136" y="152"/>
                    </a:cubicBezTo>
                    <a:cubicBezTo>
                      <a:pt x="136" y="152"/>
                      <a:pt x="136" y="152"/>
                      <a:pt x="136" y="153"/>
                    </a:cubicBezTo>
                    <a:cubicBezTo>
                      <a:pt x="135" y="154"/>
                      <a:pt x="134" y="155"/>
                      <a:pt x="133" y="156"/>
                    </a:cubicBezTo>
                    <a:cubicBezTo>
                      <a:pt x="133" y="156"/>
                      <a:pt x="133" y="156"/>
                      <a:pt x="133" y="157"/>
                    </a:cubicBezTo>
                    <a:cubicBezTo>
                      <a:pt x="132" y="158"/>
                      <a:pt x="131" y="160"/>
                      <a:pt x="130" y="161"/>
                    </a:cubicBezTo>
                    <a:cubicBezTo>
                      <a:pt x="130" y="161"/>
                      <a:pt x="130" y="161"/>
                      <a:pt x="130" y="161"/>
                    </a:cubicBezTo>
                    <a:cubicBezTo>
                      <a:pt x="129" y="163"/>
                      <a:pt x="128" y="164"/>
                      <a:pt x="128" y="166"/>
                    </a:cubicBezTo>
                    <a:cubicBezTo>
                      <a:pt x="128" y="166"/>
                      <a:pt x="127" y="167"/>
                      <a:pt x="127" y="168"/>
                    </a:cubicBezTo>
                    <a:cubicBezTo>
                      <a:pt x="127" y="169"/>
                      <a:pt x="126" y="169"/>
                      <a:pt x="126" y="170"/>
                    </a:cubicBezTo>
                    <a:cubicBezTo>
                      <a:pt x="126" y="171"/>
                      <a:pt x="126" y="172"/>
                      <a:pt x="125" y="173"/>
                    </a:cubicBezTo>
                    <a:cubicBezTo>
                      <a:pt x="125" y="173"/>
                      <a:pt x="125" y="174"/>
                      <a:pt x="125" y="174"/>
                    </a:cubicBezTo>
                    <a:cubicBezTo>
                      <a:pt x="123" y="174"/>
                      <a:pt x="122" y="174"/>
                      <a:pt x="120" y="174"/>
                    </a:cubicBezTo>
                    <a:cubicBezTo>
                      <a:pt x="119" y="174"/>
                      <a:pt x="118" y="175"/>
                      <a:pt x="116" y="175"/>
                    </a:cubicBezTo>
                    <a:cubicBezTo>
                      <a:pt x="113" y="175"/>
                      <a:pt x="110" y="175"/>
                      <a:pt x="106" y="175"/>
                    </a:cubicBezTo>
                    <a:cubicBezTo>
                      <a:pt x="103" y="175"/>
                      <a:pt x="99" y="175"/>
                      <a:pt x="96" y="175"/>
                    </a:cubicBezTo>
                    <a:cubicBezTo>
                      <a:pt x="94" y="174"/>
                      <a:pt x="92" y="174"/>
                      <a:pt x="90" y="174"/>
                    </a:cubicBezTo>
                    <a:cubicBezTo>
                      <a:pt x="89" y="174"/>
                      <a:pt x="87" y="174"/>
                      <a:pt x="86" y="174"/>
                    </a:cubicBezTo>
                    <a:cubicBezTo>
                      <a:pt x="83" y="174"/>
                      <a:pt x="81" y="174"/>
                      <a:pt x="78" y="173"/>
                    </a:cubicBezTo>
                    <a:cubicBezTo>
                      <a:pt x="78" y="173"/>
                      <a:pt x="77" y="173"/>
                      <a:pt x="77" y="173"/>
                    </a:cubicBezTo>
                    <a:cubicBezTo>
                      <a:pt x="74" y="173"/>
                      <a:pt x="71" y="172"/>
                      <a:pt x="68" y="172"/>
                    </a:cubicBezTo>
                    <a:cubicBezTo>
                      <a:pt x="68" y="172"/>
                      <a:pt x="68" y="172"/>
                      <a:pt x="68" y="172"/>
                    </a:cubicBezTo>
                    <a:cubicBezTo>
                      <a:pt x="53" y="170"/>
                      <a:pt x="41" y="167"/>
                      <a:pt x="31" y="163"/>
                    </a:cubicBezTo>
                    <a:cubicBezTo>
                      <a:pt x="31" y="163"/>
                      <a:pt x="31" y="163"/>
                      <a:pt x="31" y="163"/>
                    </a:cubicBezTo>
                    <a:cubicBezTo>
                      <a:pt x="29" y="162"/>
                      <a:pt x="28" y="161"/>
                      <a:pt x="26" y="161"/>
                    </a:cubicBezTo>
                    <a:cubicBezTo>
                      <a:pt x="26" y="160"/>
                      <a:pt x="26" y="160"/>
                      <a:pt x="26" y="160"/>
                    </a:cubicBezTo>
                    <a:cubicBezTo>
                      <a:pt x="24" y="160"/>
                      <a:pt x="23" y="159"/>
                      <a:pt x="22" y="158"/>
                    </a:cubicBezTo>
                    <a:cubicBezTo>
                      <a:pt x="21" y="158"/>
                      <a:pt x="21" y="158"/>
                      <a:pt x="21" y="158"/>
                    </a:cubicBezTo>
                    <a:cubicBezTo>
                      <a:pt x="20" y="157"/>
                      <a:pt x="19" y="156"/>
                      <a:pt x="18" y="156"/>
                    </a:cubicBezTo>
                    <a:cubicBezTo>
                      <a:pt x="17" y="155"/>
                      <a:pt x="17" y="155"/>
                      <a:pt x="17" y="155"/>
                    </a:cubicBezTo>
                    <a:cubicBezTo>
                      <a:pt x="16" y="154"/>
                      <a:pt x="15" y="154"/>
                      <a:pt x="14" y="153"/>
                    </a:cubicBezTo>
                    <a:cubicBezTo>
                      <a:pt x="14" y="153"/>
                      <a:pt x="14" y="152"/>
                      <a:pt x="13" y="152"/>
                    </a:cubicBezTo>
                    <a:cubicBezTo>
                      <a:pt x="13" y="152"/>
                      <a:pt x="12" y="151"/>
                      <a:pt x="12" y="150"/>
                    </a:cubicBezTo>
                    <a:cubicBezTo>
                      <a:pt x="11" y="150"/>
                      <a:pt x="11" y="150"/>
                      <a:pt x="11" y="149"/>
                    </a:cubicBezTo>
                    <a:cubicBezTo>
                      <a:pt x="10" y="149"/>
                      <a:pt x="10" y="148"/>
                      <a:pt x="10" y="148"/>
                    </a:cubicBezTo>
                    <a:cubicBezTo>
                      <a:pt x="9" y="147"/>
                      <a:pt x="9" y="147"/>
                      <a:pt x="9" y="146"/>
                    </a:cubicBezTo>
                    <a:cubicBezTo>
                      <a:pt x="9" y="146"/>
                      <a:pt x="9" y="145"/>
                      <a:pt x="9" y="145"/>
                    </a:cubicBezTo>
                    <a:cubicBezTo>
                      <a:pt x="8" y="144"/>
                      <a:pt x="8" y="143"/>
                      <a:pt x="8" y="143"/>
                    </a:cubicBezTo>
                    <a:cubicBezTo>
                      <a:pt x="8" y="108"/>
                      <a:pt x="8" y="108"/>
                      <a:pt x="8" y="108"/>
                    </a:cubicBezTo>
                    <a:cubicBezTo>
                      <a:pt x="8" y="108"/>
                      <a:pt x="8" y="108"/>
                      <a:pt x="9" y="108"/>
                    </a:cubicBezTo>
                    <a:cubicBezTo>
                      <a:pt x="10" y="109"/>
                      <a:pt x="11" y="110"/>
                      <a:pt x="12" y="111"/>
                    </a:cubicBezTo>
                    <a:cubicBezTo>
                      <a:pt x="28" y="123"/>
                      <a:pt x="60" y="132"/>
                      <a:pt x="106" y="132"/>
                    </a:cubicBezTo>
                    <a:cubicBezTo>
                      <a:pt x="153" y="132"/>
                      <a:pt x="185" y="123"/>
                      <a:pt x="201" y="111"/>
                    </a:cubicBezTo>
                    <a:cubicBezTo>
                      <a:pt x="202" y="110"/>
                      <a:pt x="203" y="109"/>
                      <a:pt x="204" y="108"/>
                    </a:cubicBezTo>
                    <a:cubicBezTo>
                      <a:pt x="204" y="108"/>
                      <a:pt x="204" y="108"/>
                      <a:pt x="204" y="108"/>
                    </a:cubicBezTo>
                    <a:cubicBezTo>
                      <a:pt x="204" y="138"/>
                      <a:pt x="204" y="138"/>
                      <a:pt x="204" y="138"/>
                    </a:cubicBezTo>
                    <a:cubicBezTo>
                      <a:pt x="204" y="138"/>
                      <a:pt x="204" y="138"/>
                      <a:pt x="204" y="138"/>
                    </a:cubicBezTo>
                    <a:cubicBezTo>
                      <a:pt x="202" y="137"/>
                      <a:pt x="200" y="137"/>
                      <a:pt x="199" y="136"/>
                    </a:cubicBezTo>
                    <a:moveTo>
                      <a:pt x="213" y="144"/>
                    </a:moveTo>
                    <a:cubicBezTo>
                      <a:pt x="213" y="38"/>
                      <a:pt x="213" y="38"/>
                      <a:pt x="213" y="38"/>
                    </a:cubicBezTo>
                    <a:cubicBezTo>
                      <a:pt x="213" y="38"/>
                      <a:pt x="212" y="37"/>
                      <a:pt x="212" y="36"/>
                    </a:cubicBezTo>
                    <a:cubicBezTo>
                      <a:pt x="207" y="18"/>
                      <a:pt x="170" y="0"/>
                      <a:pt x="106" y="0"/>
                    </a:cubicBezTo>
                    <a:cubicBezTo>
                      <a:pt x="42" y="0"/>
                      <a:pt x="5" y="18"/>
                      <a:pt x="0" y="36"/>
                    </a:cubicBezTo>
                    <a:cubicBezTo>
                      <a:pt x="0" y="37"/>
                      <a:pt x="0" y="38"/>
                      <a:pt x="0" y="38"/>
                    </a:cubicBezTo>
                    <a:cubicBezTo>
                      <a:pt x="0" y="196"/>
                      <a:pt x="0" y="196"/>
                      <a:pt x="0" y="196"/>
                    </a:cubicBezTo>
                    <a:cubicBezTo>
                      <a:pt x="0" y="197"/>
                      <a:pt x="0" y="197"/>
                      <a:pt x="0" y="198"/>
                    </a:cubicBezTo>
                    <a:cubicBezTo>
                      <a:pt x="5" y="219"/>
                      <a:pt x="50" y="234"/>
                      <a:pt x="106" y="234"/>
                    </a:cubicBezTo>
                    <a:cubicBezTo>
                      <a:pt x="120" y="234"/>
                      <a:pt x="133" y="233"/>
                      <a:pt x="145" y="232"/>
                    </a:cubicBezTo>
                    <a:cubicBezTo>
                      <a:pt x="155" y="239"/>
                      <a:pt x="166" y="243"/>
                      <a:pt x="179" y="243"/>
                    </a:cubicBezTo>
                    <a:cubicBezTo>
                      <a:pt x="209" y="243"/>
                      <a:pt x="234" y="218"/>
                      <a:pt x="234" y="188"/>
                    </a:cubicBezTo>
                    <a:cubicBezTo>
                      <a:pt x="234" y="170"/>
                      <a:pt x="226" y="154"/>
                      <a:pt x="213" y="144"/>
                    </a:cubicBezTo>
                  </a:path>
                </a:pathLst>
              </a:custGeom>
              <a:solidFill>
                <a:srgbClr val="0080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29" name="Freeform 26">
              <a:extLst>
                <a:ext uri="{FF2B5EF4-FFF2-40B4-BE49-F238E27FC236}">
                  <a16:creationId xmlns:a16="http://schemas.microsoft.com/office/drawing/2014/main" id="{3E91EAD6-FB02-4FBC-93FB-A30EA2744159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14504299" y="3722672"/>
              <a:ext cx="1403478" cy="1710260"/>
            </a:xfrm>
            <a:custGeom>
              <a:avLst/>
              <a:gdLst>
                <a:gd name="T0" fmla="*/ 378 w 378"/>
                <a:gd name="T1" fmla="*/ 211 h 460"/>
                <a:gd name="T2" fmla="*/ 317 w 378"/>
                <a:gd name="T3" fmla="*/ 66 h 460"/>
                <a:gd name="T4" fmla="*/ 69 w 378"/>
                <a:gd name="T5" fmla="*/ 75 h 460"/>
                <a:gd name="T6" fmla="*/ 66 w 378"/>
                <a:gd name="T7" fmla="*/ 327 h 460"/>
                <a:gd name="T8" fmla="*/ 182 w 378"/>
                <a:gd name="T9" fmla="*/ 448 h 460"/>
                <a:gd name="T10" fmla="*/ 213 w 378"/>
                <a:gd name="T11" fmla="*/ 448 h 460"/>
                <a:gd name="T12" fmla="*/ 331 w 378"/>
                <a:gd name="T13" fmla="*/ 326 h 460"/>
                <a:gd name="T14" fmla="*/ 378 w 378"/>
                <a:gd name="T15" fmla="*/ 211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8" h="460">
                  <a:moveTo>
                    <a:pt x="378" y="211"/>
                  </a:moveTo>
                  <a:cubicBezTo>
                    <a:pt x="378" y="153"/>
                    <a:pt x="356" y="103"/>
                    <a:pt x="317" y="66"/>
                  </a:cubicBezTo>
                  <a:cubicBezTo>
                    <a:pt x="247" y="0"/>
                    <a:pt x="137" y="4"/>
                    <a:pt x="69" y="75"/>
                  </a:cubicBezTo>
                  <a:cubicBezTo>
                    <a:pt x="2" y="145"/>
                    <a:pt x="0" y="258"/>
                    <a:pt x="66" y="327"/>
                  </a:cubicBezTo>
                  <a:cubicBezTo>
                    <a:pt x="104" y="368"/>
                    <a:pt x="144" y="407"/>
                    <a:pt x="182" y="448"/>
                  </a:cubicBezTo>
                  <a:cubicBezTo>
                    <a:pt x="193" y="459"/>
                    <a:pt x="201" y="460"/>
                    <a:pt x="213" y="448"/>
                  </a:cubicBezTo>
                  <a:cubicBezTo>
                    <a:pt x="252" y="407"/>
                    <a:pt x="293" y="368"/>
                    <a:pt x="331" y="326"/>
                  </a:cubicBezTo>
                  <a:cubicBezTo>
                    <a:pt x="363" y="292"/>
                    <a:pt x="376" y="250"/>
                    <a:pt x="378" y="211"/>
                  </a:cubicBezTo>
                  <a:close/>
                </a:path>
              </a:pathLst>
            </a:custGeom>
            <a:noFill/>
            <a:ln w="28575" cap="rnd">
              <a:solidFill>
                <a:srgbClr val="0080B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r>
                <a:rPr lang="en-US"/>
                <a:t> </a:t>
              </a:r>
              <a:endParaRPr lang="ru-RU" dirty="0"/>
            </a:p>
          </p:txBody>
        </p:sp>
      </p:grpSp>
      <p:grpSp>
        <p:nvGrpSpPr>
          <p:cNvPr id="32" name="Группа 3">
            <a:extLst>
              <a:ext uri="{FF2B5EF4-FFF2-40B4-BE49-F238E27FC236}">
                <a16:creationId xmlns:a16="http://schemas.microsoft.com/office/drawing/2014/main" id="{D88FE919-788F-451F-B962-374E22408346}"/>
              </a:ext>
            </a:extLst>
          </p:cNvPr>
          <p:cNvGrpSpPr/>
          <p:nvPr/>
        </p:nvGrpSpPr>
        <p:grpSpPr>
          <a:xfrm>
            <a:off x="9141602" y="7817500"/>
            <a:ext cx="1463797" cy="1729790"/>
            <a:chOff x="6603186" y="3683096"/>
            <a:chExt cx="1403478" cy="1710260"/>
          </a:xfrm>
        </p:grpSpPr>
        <p:sp>
          <p:nvSpPr>
            <p:cNvPr id="33" name="Freeform 6">
              <a:extLst>
                <a:ext uri="{FF2B5EF4-FFF2-40B4-BE49-F238E27FC236}">
                  <a16:creationId xmlns:a16="http://schemas.microsoft.com/office/drawing/2014/main" id="{774F6472-401E-40A9-8F31-0DAF15EF4FD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25830" y="4206033"/>
              <a:ext cx="701675" cy="736600"/>
            </a:xfrm>
            <a:custGeom>
              <a:avLst/>
              <a:gdLst>
                <a:gd name="T0" fmla="*/ 109 w 237"/>
                <a:gd name="T1" fmla="*/ 161 h 249"/>
                <a:gd name="T2" fmla="*/ 107 w 237"/>
                <a:gd name="T3" fmla="*/ 168 h 249"/>
                <a:gd name="T4" fmla="*/ 121 w 237"/>
                <a:gd name="T5" fmla="*/ 177 h 249"/>
                <a:gd name="T6" fmla="*/ 131 w 237"/>
                <a:gd name="T7" fmla="*/ 163 h 249"/>
                <a:gd name="T8" fmla="*/ 118 w 237"/>
                <a:gd name="T9" fmla="*/ 161 h 249"/>
                <a:gd name="T10" fmla="*/ 66 w 237"/>
                <a:gd name="T11" fmla="*/ 76 h 249"/>
                <a:gd name="T12" fmla="*/ 70 w 237"/>
                <a:gd name="T13" fmla="*/ 102 h 249"/>
                <a:gd name="T14" fmla="*/ 77 w 237"/>
                <a:gd name="T15" fmla="*/ 104 h 249"/>
                <a:gd name="T16" fmla="*/ 102 w 237"/>
                <a:gd name="T17" fmla="*/ 147 h 249"/>
                <a:gd name="T18" fmla="*/ 156 w 237"/>
                <a:gd name="T19" fmla="*/ 115 h 249"/>
                <a:gd name="T20" fmla="*/ 163 w 237"/>
                <a:gd name="T21" fmla="*/ 103 h 249"/>
                <a:gd name="T22" fmla="*/ 170 w 237"/>
                <a:gd name="T23" fmla="*/ 85 h 249"/>
                <a:gd name="T24" fmla="*/ 168 w 237"/>
                <a:gd name="T25" fmla="*/ 72 h 249"/>
                <a:gd name="T26" fmla="*/ 149 w 237"/>
                <a:gd name="T27" fmla="*/ 55 h 249"/>
                <a:gd name="T28" fmla="*/ 118 w 237"/>
                <a:gd name="T29" fmla="*/ 52 h 249"/>
                <a:gd name="T30" fmla="*/ 82 w 237"/>
                <a:gd name="T31" fmla="*/ 75 h 249"/>
                <a:gd name="T32" fmla="*/ 73 w 237"/>
                <a:gd name="T33" fmla="*/ 110 h 249"/>
                <a:gd name="T34" fmla="*/ 62 w 237"/>
                <a:gd name="T35" fmla="*/ 93 h 249"/>
                <a:gd name="T36" fmla="*/ 65 w 237"/>
                <a:gd name="T37" fmla="*/ 68 h 249"/>
                <a:gd name="T38" fmla="*/ 70 w 237"/>
                <a:gd name="T39" fmla="*/ 32 h 249"/>
                <a:gd name="T40" fmla="*/ 81 w 237"/>
                <a:gd name="T41" fmla="*/ 0 h 249"/>
                <a:gd name="T42" fmla="*/ 120 w 237"/>
                <a:gd name="T43" fmla="*/ 9 h 249"/>
                <a:gd name="T44" fmla="*/ 154 w 237"/>
                <a:gd name="T45" fmla="*/ 29 h 249"/>
                <a:gd name="T46" fmla="*/ 169 w 237"/>
                <a:gd name="T47" fmla="*/ 46 h 249"/>
                <a:gd name="T48" fmla="*/ 172 w 237"/>
                <a:gd name="T49" fmla="*/ 69 h 249"/>
                <a:gd name="T50" fmla="*/ 171 w 237"/>
                <a:gd name="T51" fmla="*/ 104 h 249"/>
                <a:gd name="T52" fmla="*/ 163 w 237"/>
                <a:gd name="T53" fmla="*/ 110 h 249"/>
                <a:gd name="T54" fmla="*/ 146 w 237"/>
                <a:gd name="T55" fmla="*/ 144 h 249"/>
                <a:gd name="T56" fmla="*/ 167 w 237"/>
                <a:gd name="T57" fmla="*/ 166 h 249"/>
                <a:gd name="T58" fmla="*/ 223 w 237"/>
                <a:gd name="T59" fmla="*/ 198 h 249"/>
                <a:gd name="T60" fmla="*/ 230 w 237"/>
                <a:gd name="T61" fmla="*/ 236 h 249"/>
                <a:gd name="T62" fmla="*/ 166 w 237"/>
                <a:gd name="T63" fmla="*/ 245 h 249"/>
                <a:gd name="T64" fmla="*/ 137 w 237"/>
                <a:gd name="T65" fmla="*/ 246 h 249"/>
                <a:gd name="T66" fmla="*/ 118 w 237"/>
                <a:gd name="T67" fmla="*/ 183 h 249"/>
                <a:gd name="T68" fmla="*/ 102 w 237"/>
                <a:gd name="T69" fmla="*/ 234 h 249"/>
                <a:gd name="T70" fmla="*/ 94 w 237"/>
                <a:gd name="T71" fmla="*/ 248 h 249"/>
                <a:gd name="T72" fmla="*/ 6 w 237"/>
                <a:gd name="T73" fmla="*/ 236 h 249"/>
                <a:gd name="T74" fmla="*/ 18 w 237"/>
                <a:gd name="T75" fmla="*/ 195 h 249"/>
                <a:gd name="T76" fmla="*/ 67 w 237"/>
                <a:gd name="T77" fmla="*/ 168 h 249"/>
                <a:gd name="T78" fmla="*/ 89 w 237"/>
                <a:gd name="T79" fmla="*/ 142 h 249"/>
                <a:gd name="T80" fmla="*/ 74 w 237"/>
                <a:gd name="T81" fmla="*/ 11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7" h="249">
                  <a:moveTo>
                    <a:pt x="118" y="161"/>
                  </a:moveTo>
                  <a:cubicBezTo>
                    <a:pt x="115" y="161"/>
                    <a:pt x="112" y="161"/>
                    <a:pt x="109" y="161"/>
                  </a:cubicBezTo>
                  <a:cubicBezTo>
                    <a:pt x="108" y="161"/>
                    <a:pt x="106" y="162"/>
                    <a:pt x="106" y="163"/>
                  </a:cubicBezTo>
                  <a:cubicBezTo>
                    <a:pt x="105" y="165"/>
                    <a:pt x="105" y="167"/>
                    <a:pt x="107" y="168"/>
                  </a:cubicBezTo>
                  <a:cubicBezTo>
                    <a:pt x="109" y="171"/>
                    <a:pt x="112" y="174"/>
                    <a:pt x="115" y="177"/>
                  </a:cubicBezTo>
                  <a:cubicBezTo>
                    <a:pt x="117" y="178"/>
                    <a:pt x="119" y="178"/>
                    <a:pt x="121" y="177"/>
                  </a:cubicBezTo>
                  <a:cubicBezTo>
                    <a:pt x="124" y="174"/>
                    <a:pt x="127" y="171"/>
                    <a:pt x="130" y="168"/>
                  </a:cubicBezTo>
                  <a:cubicBezTo>
                    <a:pt x="131" y="167"/>
                    <a:pt x="131" y="165"/>
                    <a:pt x="131" y="163"/>
                  </a:cubicBezTo>
                  <a:cubicBezTo>
                    <a:pt x="130" y="162"/>
                    <a:pt x="129" y="161"/>
                    <a:pt x="127" y="161"/>
                  </a:cubicBezTo>
                  <a:cubicBezTo>
                    <a:pt x="124" y="161"/>
                    <a:pt x="121" y="161"/>
                    <a:pt x="118" y="161"/>
                  </a:cubicBezTo>
                  <a:moveTo>
                    <a:pt x="66" y="75"/>
                  </a:moveTo>
                  <a:cubicBezTo>
                    <a:pt x="66" y="75"/>
                    <a:pt x="66" y="76"/>
                    <a:pt x="66" y="76"/>
                  </a:cubicBezTo>
                  <a:cubicBezTo>
                    <a:pt x="66" y="80"/>
                    <a:pt x="66" y="84"/>
                    <a:pt x="66" y="88"/>
                  </a:cubicBezTo>
                  <a:cubicBezTo>
                    <a:pt x="67" y="93"/>
                    <a:pt x="68" y="98"/>
                    <a:pt x="70" y="102"/>
                  </a:cubicBezTo>
                  <a:cubicBezTo>
                    <a:pt x="71" y="104"/>
                    <a:pt x="72" y="104"/>
                    <a:pt x="73" y="103"/>
                  </a:cubicBezTo>
                  <a:cubicBezTo>
                    <a:pt x="75" y="102"/>
                    <a:pt x="77" y="102"/>
                    <a:pt x="77" y="104"/>
                  </a:cubicBezTo>
                  <a:cubicBezTo>
                    <a:pt x="79" y="113"/>
                    <a:pt x="83" y="122"/>
                    <a:pt x="87" y="130"/>
                  </a:cubicBezTo>
                  <a:cubicBezTo>
                    <a:pt x="91" y="137"/>
                    <a:pt x="95" y="143"/>
                    <a:pt x="102" y="147"/>
                  </a:cubicBezTo>
                  <a:cubicBezTo>
                    <a:pt x="117" y="155"/>
                    <a:pt x="134" y="152"/>
                    <a:pt x="144" y="138"/>
                  </a:cubicBezTo>
                  <a:cubicBezTo>
                    <a:pt x="150" y="131"/>
                    <a:pt x="154" y="123"/>
                    <a:pt x="156" y="115"/>
                  </a:cubicBezTo>
                  <a:cubicBezTo>
                    <a:pt x="157" y="111"/>
                    <a:pt x="158" y="108"/>
                    <a:pt x="159" y="104"/>
                  </a:cubicBezTo>
                  <a:cubicBezTo>
                    <a:pt x="160" y="102"/>
                    <a:pt x="161" y="102"/>
                    <a:pt x="163" y="103"/>
                  </a:cubicBezTo>
                  <a:cubicBezTo>
                    <a:pt x="165" y="104"/>
                    <a:pt x="165" y="104"/>
                    <a:pt x="166" y="102"/>
                  </a:cubicBezTo>
                  <a:cubicBezTo>
                    <a:pt x="169" y="96"/>
                    <a:pt x="170" y="91"/>
                    <a:pt x="170" y="85"/>
                  </a:cubicBezTo>
                  <a:cubicBezTo>
                    <a:pt x="171" y="82"/>
                    <a:pt x="171" y="78"/>
                    <a:pt x="170" y="74"/>
                  </a:cubicBezTo>
                  <a:cubicBezTo>
                    <a:pt x="169" y="73"/>
                    <a:pt x="169" y="72"/>
                    <a:pt x="168" y="72"/>
                  </a:cubicBezTo>
                  <a:cubicBezTo>
                    <a:pt x="166" y="71"/>
                    <a:pt x="164" y="71"/>
                    <a:pt x="163" y="70"/>
                  </a:cubicBezTo>
                  <a:cubicBezTo>
                    <a:pt x="157" y="66"/>
                    <a:pt x="153" y="61"/>
                    <a:pt x="149" y="55"/>
                  </a:cubicBezTo>
                  <a:cubicBezTo>
                    <a:pt x="148" y="54"/>
                    <a:pt x="148" y="53"/>
                    <a:pt x="147" y="53"/>
                  </a:cubicBezTo>
                  <a:cubicBezTo>
                    <a:pt x="137" y="49"/>
                    <a:pt x="128" y="48"/>
                    <a:pt x="118" y="52"/>
                  </a:cubicBezTo>
                  <a:cubicBezTo>
                    <a:pt x="112" y="54"/>
                    <a:pt x="107" y="59"/>
                    <a:pt x="101" y="63"/>
                  </a:cubicBezTo>
                  <a:cubicBezTo>
                    <a:pt x="95" y="68"/>
                    <a:pt x="89" y="72"/>
                    <a:pt x="82" y="75"/>
                  </a:cubicBezTo>
                  <a:cubicBezTo>
                    <a:pt x="77" y="77"/>
                    <a:pt x="71" y="78"/>
                    <a:pt x="66" y="75"/>
                  </a:cubicBezTo>
                  <a:moveTo>
                    <a:pt x="73" y="110"/>
                  </a:moveTo>
                  <a:cubicBezTo>
                    <a:pt x="70" y="111"/>
                    <a:pt x="69" y="109"/>
                    <a:pt x="67" y="107"/>
                  </a:cubicBezTo>
                  <a:cubicBezTo>
                    <a:pt x="64" y="103"/>
                    <a:pt x="63" y="98"/>
                    <a:pt x="62" y="93"/>
                  </a:cubicBezTo>
                  <a:cubicBezTo>
                    <a:pt x="61" y="87"/>
                    <a:pt x="60" y="81"/>
                    <a:pt x="62" y="74"/>
                  </a:cubicBezTo>
                  <a:cubicBezTo>
                    <a:pt x="62" y="72"/>
                    <a:pt x="63" y="69"/>
                    <a:pt x="65" y="68"/>
                  </a:cubicBezTo>
                  <a:cubicBezTo>
                    <a:pt x="66" y="68"/>
                    <a:pt x="66" y="67"/>
                    <a:pt x="66" y="67"/>
                  </a:cubicBezTo>
                  <a:cubicBezTo>
                    <a:pt x="64" y="55"/>
                    <a:pt x="67" y="44"/>
                    <a:pt x="70" y="32"/>
                  </a:cubicBezTo>
                  <a:cubicBezTo>
                    <a:pt x="73" y="22"/>
                    <a:pt x="76" y="11"/>
                    <a:pt x="81" y="1"/>
                  </a:cubicBezTo>
                  <a:cubicBezTo>
                    <a:pt x="81" y="1"/>
                    <a:pt x="81" y="1"/>
                    <a:pt x="81" y="0"/>
                  </a:cubicBezTo>
                  <a:cubicBezTo>
                    <a:pt x="85" y="2"/>
                    <a:pt x="88" y="4"/>
                    <a:pt x="92" y="5"/>
                  </a:cubicBezTo>
                  <a:cubicBezTo>
                    <a:pt x="101" y="8"/>
                    <a:pt x="110" y="9"/>
                    <a:pt x="120" y="9"/>
                  </a:cubicBezTo>
                  <a:cubicBezTo>
                    <a:pt x="134" y="9"/>
                    <a:pt x="144" y="15"/>
                    <a:pt x="151" y="28"/>
                  </a:cubicBezTo>
                  <a:cubicBezTo>
                    <a:pt x="152" y="29"/>
                    <a:pt x="152" y="30"/>
                    <a:pt x="154" y="29"/>
                  </a:cubicBezTo>
                  <a:cubicBezTo>
                    <a:pt x="158" y="28"/>
                    <a:pt x="162" y="29"/>
                    <a:pt x="164" y="33"/>
                  </a:cubicBezTo>
                  <a:cubicBezTo>
                    <a:pt x="167" y="37"/>
                    <a:pt x="169" y="41"/>
                    <a:pt x="169" y="46"/>
                  </a:cubicBezTo>
                  <a:cubicBezTo>
                    <a:pt x="170" y="53"/>
                    <a:pt x="171" y="59"/>
                    <a:pt x="171" y="66"/>
                  </a:cubicBezTo>
                  <a:cubicBezTo>
                    <a:pt x="171" y="67"/>
                    <a:pt x="171" y="68"/>
                    <a:pt x="172" y="69"/>
                  </a:cubicBezTo>
                  <a:cubicBezTo>
                    <a:pt x="174" y="71"/>
                    <a:pt x="175" y="74"/>
                    <a:pt x="175" y="77"/>
                  </a:cubicBezTo>
                  <a:cubicBezTo>
                    <a:pt x="176" y="86"/>
                    <a:pt x="175" y="95"/>
                    <a:pt x="171" y="104"/>
                  </a:cubicBezTo>
                  <a:cubicBezTo>
                    <a:pt x="170" y="106"/>
                    <a:pt x="169" y="107"/>
                    <a:pt x="167" y="109"/>
                  </a:cubicBezTo>
                  <a:cubicBezTo>
                    <a:pt x="166" y="110"/>
                    <a:pt x="165" y="110"/>
                    <a:pt x="163" y="110"/>
                  </a:cubicBezTo>
                  <a:cubicBezTo>
                    <a:pt x="162" y="113"/>
                    <a:pt x="161" y="115"/>
                    <a:pt x="161" y="118"/>
                  </a:cubicBezTo>
                  <a:cubicBezTo>
                    <a:pt x="157" y="127"/>
                    <a:pt x="153" y="136"/>
                    <a:pt x="146" y="144"/>
                  </a:cubicBezTo>
                  <a:cubicBezTo>
                    <a:pt x="145" y="145"/>
                    <a:pt x="146" y="145"/>
                    <a:pt x="146" y="146"/>
                  </a:cubicBezTo>
                  <a:cubicBezTo>
                    <a:pt x="151" y="155"/>
                    <a:pt x="158" y="162"/>
                    <a:pt x="167" y="166"/>
                  </a:cubicBezTo>
                  <a:cubicBezTo>
                    <a:pt x="178" y="172"/>
                    <a:pt x="189" y="177"/>
                    <a:pt x="200" y="183"/>
                  </a:cubicBezTo>
                  <a:cubicBezTo>
                    <a:pt x="208" y="187"/>
                    <a:pt x="216" y="191"/>
                    <a:pt x="223" y="198"/>
                  </a:cubicBezTo>
                  <a:cubicBezTo>
                    <a:pt x="231" y="206"/>
                    <a:pt x="236" y="217"/>
                    <a:pt x="236" y="228"/>
                  </a:cubicBezTo>
                  <a:cubicBezTo>
                    <a:pt x="237" y="232"/>
                    <a:pt x="234" y="235"/>
                    <a:pt x="230" y="236"/>
                  </a:cubicBezTo>
                  <a:cubicBezTo>
                    <a:pt x="222" y="237"/>
                    <a:pt x="213" y="238"/>
                    <a:pt x="204" y="239"/>
                  </a:cubicBezTo>
                  <a:cubicBezTo>
                    <a:pt x="192" y="241"/>
                    <a:pt x="179" y="243"/>
                    <a:pt x="166" y="245"/>
                  </a:cubicBezTo>
                  <a:cubicBezTo>
                    <a:pt x="158" y="246"/>
                    <a:pt x="149" y="247"/>
                    <a:pt x="141" y="248"/>
                  </a:cubicBezTo>
                  <a:cubicBezTo>
                    <a:pt x="138" y="249"/>
                    <a:pt x="138" y="248"/>
                    <a:pt x="137" y="246"/>
                  </a:cubicBezTo>
                  <a:cubicBezTo>
                    <a:pt x="132" y="226"/>
                    <a:pt x="127" y="206"/>
                    <a:pt x="121" y="186"/>
                  </a:cubicBezTo>
                  <a:cubicBezTo>
                    <a:pt x="121" y="184"/>
                    <a:pt x="120" y="183"/>
                    <a:pt x="118" y="183"/>
                  </a:cubicBezTo>
                  <a:cubicBezTo>
                    <a:pt x="116" y="183"/>
                    <a:pt x="115" y="184"/>
                    <a:pt x="115" y="186"/>
                  </a:cubicBezTo>
                  <a:cubicBezTo>
                    <a:pt x="110" y="202"/>
                    <a:pt x="106" y="218"/>
                    <a:pt x="102" y="234"/>
                  </a:cubicBezTo>
                  <a:cubicBezTo>
                    <a:pt x="100" y="238"/>
                    <a:pt x="99" y="242"/>
                    <a:pt x="98" y="246"/>
                  </a:cubicBezTo>
                  <a:cubicBezTo>
                    <a:pt x="97" y="248"/>
                    <a:pt x="97" y="249"/>
                    <a:pt x="94" y="248"/>
                  </a:cubicBezTo>
                  <a:cubicBezTo>
                    <a:pt x="74" y="245"/>
                    <a:pt x="53" y="242"/>
                    <a:pt x="32" y="240"/>
                  </a:cubicBezTo>
                  <a:cubicBezTo>
                    <a:pt x="24" y="238"/>
                    <a:pt x="15" y="237"/>
                    <a:pt x="6" y="236"/>
                  </a:cubicBezTo>
                  <a:cubicBezTo>
                    <a:pt x="2" y="235"/>
                    <a:pt x="0" y="232"/>
                    <a:pt x="0" y="228"/>
                  </a:cubicBezTo>
                  <a:cubicBezTo>
                    <a:pt x="1" y="215"/>
                    <a:pt x="6" y="203"/>
                    <a:pt x="18" y="195"/>
                  </a:cubicBezTo>
                  <a:cubicBezTo>
                    <a:pt x="23" y="191"/>
                    <a:pt x="28" y="188"/>
                    <a:pt x="34" y="185"/>
                  </a:cubicBezTo>
                  <a:cubicBezTo>
                    <a:pt x="45" y="179"/>
                    <a:pt x="56" y="173"/>
                    <a:pt x="67" y="168"/>
                  </a:cubicBezTo>
                  <a:cubicBezTo>
                    <a:pt x="77" y="163"/>
                    <a:pt x="84" y="155"/>
                    <a:pt x="89" y="145"/>
                  </a:cubicBezTo>
                  <a:cubicBezTo>
                    <a:pt x="90" y="144"/>
                    <a:pt x="90" y="143"/>
                    <a:pt x="89" y="142"/>
                  </a:cubicBezTo>
                  <a:cubicBezTo>
                    <a:pt x="81" y="133"/>
                    <a:pt x="77" y="123"/>
                    <a:pt x="74" y="112"/>
                  </a:cubicBezTo>
                  <a:cubicBezTo>
                    <a:pt x="74" y="111"/>
                    <a:pt x="74" y="111"/>
                    <a:pt x="74" y="110"/>
                  </a:cubicBezTo>
                  <a:cubicBezTo>
                    <a:pt x="74" y="110"/>
                    <a:pt x="73" y="110"/>
                    <a:pt x="73" y="110"/>
                  </a:cubicBezTo>
                </a:path>
              </a:pathLst>
            </a:custGeom>
            <a:solidFill>
              <a:srgbClr val="0080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5" name="Freeform 26">
              <a:extLst>
                <a:ext uri="{FF2B5EF4-FFF2-40B4-BE49-F238E27FC236}">
                  <a16:creationId xmlns:a16="http://schemas.microsoft.com/office/drawing/2014/main" id="{F37FDE9F-89C1-4ECE-B5EE-7504439B66D8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6603186" y="3683096"/>
              <a:ext cx="1403478" cy="1710260"/>
            </a:xfrm>
            <a:custGeom>
              <a:avLst/>
              <a:gdLst>
                <a:gd name="T0" fmla="*/ 378 w 378"/>
                <a:gd name="T1" fmla="*/ 211 h 460"/>
                <a:gd name="T2" fmla="*/ 317 w 378"/>
                <a:gd name="T3" fmla="*/ 66 h 460"/>
                <a:gd name="T4" fmla="*/ 69 w 378"/>
                <a:gd name="T5" fmla="*/ 75 h 460"/>
                <a:gd name="T6" fmla="*/ 66 w 378"/>
                <a:gd name="T7" fmla="*/ 327 h 460"/>
                <a:gd name="T8" fmla="*/ 182 w 378"/>
                <a:gd name="T9" fmla="*/ 448 h 460"/>
                <a:gd name="T10" fmla="*/ 213 w 378"/>
                <a:gd name="T11" fmla="*/ 448 h 460"/>
                <a:gd name="T12" fmla="*/ 331 w 378"/>
                <a:gd name="T13" fmla="*/ 326 h 460"/>
                <a:gd name="T14" fmla="*/ 378 w 378"/>
                <a:gd name="T15" fmla="*/ 211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8" h="460">
                  <a:moveTo>
                    <a:pt x="378" y="211"/>
                  </a:moveTo>
                  <a:cubicBezTo>
                    <a:pt x="378" y="153"/>
                    <a:pt x="356" y="103"/>
                    <a:pt x="317" y="66"/>
                  </a:cubicBezTo>
                  <a:cubicBezTo>
                    <a:pt x="247" y="0"/>
                    <a:pt x="137" y="4"/>
                    <a:pt x="69" y="75"/>
                  </a:cubicBezTo>
                  <a:cubicBezTo>
                    <a:pt x="2" y="145"/>
                    <a:pt x="0" y="258"/>
                    <a:pt x="66" y="327"/>
                  </a:cubicBezTo>
                  <a:cubicBezTo>
                    <a:pt x="104" y="368"/>
                    <a:pt x="144" y="407"/>
                    <a:pt x="182" y="448"/>
                  </a:cubicBezTo>
                  <a:cubicBezTo>
                    <a:pt x="193" y="459"/>
                    <a:pt x="201" y="460"/>
                    <a:pt x="213" y="448"/>
                  </a:cubicBezTo>
                  <a:cubicBezTo>
                    <a:pt x="252" y="407"/>
                    <a:pt x="293" y="368"/>
                    <a:pt x="331" y="326"/>
                  </a:cubicBezTo>
                  <a:cubicBezTo>
                    <a:pt x="363" y="292"/>
                    <a:pt x="376" y="250"/>
                    <a:pt x="378" y="211"/>
                  </a:cubicBezTo>
                  <a:close/>
                </a:path>
              </a:pathLst>
            </a:custGeom>
            <a:noFill/>
            <a:ln w="28575" cap="rnd">
              <a:solidFill>
                <a:srgbClr val="0080B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r>
                <a:rPr lang="en-US"/>
                <a:t> </a:t>
              </a:r>
              <a:endParaRPr lang="ru-RU" dirty="0"/>
            </a:p>
          </p:txBody>
        </p:sp>
      </p:grpSp>
      <p:grpSp>
        <p:nvGrpSpPr>
          <p:cNvPr id="37" name="Группа 4">
            <a:extLst>
              <a:ext uri="{FF2B5EF4-FFF2-40B4-BE49-F238E27FC236}">
                <a16:creationId xmlns:a16="http://schemas.microsoft.com/office/drawing/2014/main" id="{14637EB5-E49E-4E87-9749-8AD0777A1F23}"/>
              </a:ext>
            </a:extLst>
          </p:cNvPr>
          <p:cNvGrpSpPr/>
          <p:nvPr/>
        </p:nvGrpSpPr>
        <p:grpSpPr>
          <a:xfrm>
            <a:off x="10945289" y="7837029"/>
            <a:ext cx="1403478" cy="1710260"/>
            <a:chOff x="10610712" y="3722672"/>
            <a:chExt cx="1403478" cy="1710260"/>
          </a:xfrm>
        </p:grpSpPr>
        <p:grpSp>
          <p:nvGrpSpPr>
            <p:cNvPr id="38" name="Группа 37">
              <a:extLst>
                <a:ext uri="{FF2B5EF4-FFF2-40B4-BE49-F238E27FC236}">
                  <a16:creationId xmlns:a16="http://schemas.microsoft.com/office/drawing/2014/main" id="{A49BA197-C25B-4B6B-B752-56907204404F}"/>
                </a:ext>
              </a:extLst>
            </p:cNvPr>
            <p:cNvGrpSpPr/>
            <p:nvPr/>
          </p:nvGrpSpPr>
          <p:grpSpPr>
            <a:xfrm>
              <a:off x="10902831" y="4272773"/>
              <a:ext cx="814388" cy="811213"/>
              <a:chOff x="13144752" y="7773988"/>
              <a:chExt cx="814388" cy="811213"/>
            </a:xfrm>
          </p:grpSpPr>
          <p:sp>
            <p:nvSpPr>
              <p:cNvPr id="42" name="Freeform 8">
                <a:extLst>
                  <a:ext uri="{FF2B5EF4-FFF2-40B4-BE49-F238E27FC236}">
                    <a16:creationId xmlns:a16="http://schemas.microsoft.com/office/drawing/2014/main" id="{9FCAD09A-4000-4369-83ED-CE414480292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144752" y="7773988"/>
                <a:ext cx="814388" cy="811213"/>
              </a:xfrm>
              <a:custGeom>
                <a:avLst/>
                <a:gdLst>
                  <a:gd name="T0" fmla="*/ 112 w 275"/>
                  <a:gd name="T1" fmla="*/ 232 h 274"/>
                  <a:gd name="T2" fmla="*/ 112 w 275"/>
                  <a:gd name="T3" fmla="*/ 249 h 274"/>
                  <a:gd name="T4" fmla="*/ 170 w 275"/>
                  <a:gd name="T5" fmla="*/ 247 h 274"/>
                  <a:gd name="T6" fmla="*/ 163 w 275"/>
                  <a:gd name="T7" fmla="*/ 233 h 274"/>
                  <a:gd name="T8" fmla="*/ 170 w 275"/>
                  <a:gd name="T9" fmla="*/ 247 h 274"/>
                  <a:gd name="T10" fmla="*/ 186 w 275"/>
                  <a:gd name="T11" fmla="*/ 32 h 274"/>
                  <a:gd name="T12" fmla="*/ 212 w 275"/>
                  <a:gd name="T13" fmla="*/ 49 h 274"/>
                  <a:gd name="T14" fmla="*/ 68 w 275"/>
                  <a:gd name="T15" fmla="*/ 55 h 274"/>
                  <a:gd name="T16" fmla="*/ 84 w 275"/>
                  <a:gd name="T17" fmla="*/ 37 h 274"/>
                  <a:gd name="T18" fmla="*/ 59 w 275"/>
                  <a:gd name="T19" fmla="*/ 53 h 274"/>
                  <a:gd name="T20" fmla="*/ 148 w 275"/>
                  <a:gd name="T21" fmla="*/ 30 h 274"/>
                  <a:gd name="T22" fmla="*/ 177 w 275"/>
                  <a:gd name="T23" fmla="*/ 56 h 274"/>
                  <a:gd name="T24" fmla="*/ 94 w 275"/>
                  <a:gd name="T25" fmla="*/ 59 h 274"/>
                  <a:gd name="T26" fmla="*/ 127 w 275"/>
                  <a:gd name="T27" fmla="*/ 28 h 274"/>
                  <a:gd name="T28" fmla="*/ 47 w 275"/>
                  <a:gd name="T29" fmla="*/ 71 h 274"/>
                  <a:gd name="T30" fmla="*/ 28 w 275"/>
                  <a:gd name="T31" fmla="*/ 103 h 274"/>
                  <a:gd name="T32" fmla="*/ 65 w 275"/>
                  <a:gd name="T33" fmla="*/ 75 h 274"/>
                  <a:gd name="T34" fmla="*/ 228 w 275"/>
                  <a:gd name="T35" fmla="*/ 68 h 274"/>
                  <a:gd name="T36" fmla="*/ 207 w 275"/>
                  <a:gd name="T37" fmla="*/ 71 h 274"/>
                  <a:gd name="T38" fmla="*/ 247 w 275"/>
                  <a:gd name="T39" fmla="*/ 103 h 274"/>
                  <a:gd name="T40" fmla="*/ 127 w 275"/>
                  <a:gd name="T41" fmla="*/ 103 h 274"/>
                  <a:gd name="T42" fmla="*/ 88 w 275"/>
                  <a:gd name="T43" fmla="*/ 78 h 274"/>
                  <a:gd name="T44" fmla="*/ 78 w 275"/>
                  <a:gd name="T45" fmla="*/ 103 h 274"/>
                  <a:gd name="T46" fmla="*/ 195 w 275"/>
                  <a:gd name="T47" fmla="*/ 103 h 274"/>
                  <a:gd name="T48" fmla="*/ 148 w 275"/>
                  <a:gd name="T49" fmla="*/ 79 h 274"/>
                  <a:gd name="T50" fmla="*/ 142 w 275"/>
                  <a:gd name="T51" fmla="*/ 198 h 274"/>
                  <a:gd name="T52" fmla="*/ 251 w 275"/>
                  <a:gd name="T53" fmla="*/ 123 h 274"/>
                  <a:gd name="T54" fmla="*/ 87 w 275"/>
                  <a:gd name="T55" fmla="*/ 239 h 274"/>
                  <a:gd name="T56" fmla="*/ 129 w 275"/>
                  <a:gd name="T57" fmla="*/ 250 h 274"/>
                  <a:gd name="T58" fmla="*/ 142 w 275"/>
                  <a:gd name="T59" fmla="*/ 198 h 274"/>
                  <a:gd name="T60" fmla="*/ 0 w 275"/>
                  <a:gd name="T61" fmla="*/ 125 h 274"/>
                  <a:gd name="T62" fmla="*/ 100 w 275"/>
                  <a:gd name="T63" fmla="*/ 5 h 274"/>
                  <a:gd name="T64" fmla="*/ 148 w 275"/>
                  <a:gd name="T65" fmla="*/ 0 h 274"/>
                  <a:gd name="T66" fmla="*/ 270 w 275"/>
                  <a:gd name="T67" fmla="*/ 104 h 274"/>
                  <a:gd name="T68" fmla="*/ 275 w 275"/>
                  <a:gd name="T69" fmla="*/ 149 h 274"/>
                  <a:gd name="T70" fmla="*/ 175 w 275"/>
                  <a:gd name="T71" fmla="*/ 269 h 274"/>
                  <a:gd name="T72" fmla="*/ 127 w 275"/>
                  <a:gd name="T73" fmla="*/ 274 h 274"/>
                  <a:gd name="T74" fmla="*/ 5 w 275"/>
                  <a:gd name="T75" fmla="*/ 170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75" h="274">
                    <a:moveTo>
                      <a:pt x="113" y="233"/>
                    </a:moveTo>
                    <a:cubicBezTo>
                      <a:pt x="113" y="232"/>
                      <a:pt x="112" y="232"/>
                      <a:pt x="112" y="232"/>
                    </a:cubicBezTo>
                    <a:cubicBezTo>
                      <a:pt x="110" y="237"/>
                      <a:pt x="108" y="242"/>
                      <a:pt x="105" y="247"/>
                    </a:cubicBezTo>
                    <a:cubicBezTo>
                      <a:pt x="108" y="247"/>
                      <a:pt x="110" y="248"/>
                      <a:pt x="112" y="249"/>
                    </a:cubicBezTo>
                    <a:cubicBezTo>
                      <a:pt x="113" y="243"/>
                      <a:pt x="113" y="238"/>
                      <a:pt x="113" y="233"/>
                    </a:cubicBezTo>
                    <a:moveTo>
                      <a:pt x="170" y="247"/>
                    </a:moveTo>
                    <a:cubicBezTo>
                      <a:pt x="168" y="241"/>
                      <a:pt x="166" y="237"/>
                      <a:pt x="164" y="232"/>
                    </a:cubicBezTo>
                    <a:cubicBezTo>
                      <a:pt x="164" y="232"/>
                      <a:pt x="163" y="233"/>
                      <a:pt x="163" y="233"/>
                    </a:cubicBezTo>
                    <a:cubicBezTo>
                      <a:pt x="163" y="249"/>
                      <a:pt x="163" y="249"/>
                      <a:pt x="163" y="249"/>
                    </a:cubicBezTo>
                    <a:cubicBezTo>
                      <a:pt x="166" y="248"/>
                      <a:pt x="168" y="247"/>
                      <a:pt x="170" y="247"/>
                    </a:cubicBezTo>
                    <a:moveTo>
                      <a:pt x="212" y="49"/>
                    </a:moveTo>
                    <a:cubicBezTo>
                      <a:pt x="202" y="43"/>
                      <a:pt x="194" y="38"/>
                      <a:pt x="186" y="32"/>
                    </a:cubicBezTo>
                    <a:cubicBezTo>
                      <a:pt x="187" y="37"/>
                      <a:pt x="190" y="40"/>
                      <a:pt x="192" y="43"/>
                    </a:cubicBezTo>
                    <a:cubicBezTo>
                      <a:pt x="199" y="53"/>
                      <a:pt x="199" y="53"/>
                      <a:pt x="212" y="49"/>
                    </a:cubicBezTo>
                    <a:moveTo>
                      <a:pt x="59" y="53"/>
                    </a:moveTo>
                    <a:cubicBezTo>
                      <a:pt x="63" y="54"/>
                      <a:pt x="66" y="54"/>
                      <a:pt x="68" y="55"/>
                    </a:cubicBezTo>
                    <a:cubicBezTo>
                      <a:pt x="70" y="55"/>
                      <a:pt x="73" y="55"/>
                      <a:pt x="74" y="54"/>
                    </a:cubicBezTo>
                    <a:cubicBezTo>
                      <a:pt x="77" y="48"/>
                      <a:pt x="81" y="42"/>
                      <a:pt x="84" y="37"/>
                    </a:cubicBezTo>
                    <a:cubicBezTo>
                      <a:pt x="84" y="36"/>
                      <a:pt x="84" y="36"/>
                      <a:pt x="83" y="36"/>
                    </a:cubicBezTo>
                    <a:cubicBezTo>
                      <a:pt x="76" y="41"/>
                      <a:pt x="68" y="47"/>
                      <a:pt x="59" y="53"/>
                    </a:cubicBezTo>
                    <a:moveTo>
                      <a:pt x="177" y="56"/>
                    </a:moveTo>
                    <a:cubicBezTo>
                      <a:pt x="169" y="44"/>
                      <a:pt x="160" y="36"/>
                      <a:pt x="148" y="30"/>
                    </a:cubicBezTo>
                    <a:cubicBezTo>
                      <a:pt x="148" y="59"/>
                      <a:pt x="148" y="59"/>
                      <a:pt x="148" y="59"/>
                    </a:cubicBezTo>
                    <a:cubicBezTo>
                      <a:pt x="157" y="58"/>
                      <a:pt x="167" y="57"/>
                      <a:pt x="177" y="56"/>
                    </a:cubicBezTo>
                    <a:moveTo>
                      <a:pt x="127" y="28"/>
                    </a:moveTo>
                    <a:cubicBezTo>
                      <a:pt x="113" y="35"/>
                      <a:pt x="103" y="45"/>
                      <a:pt x="94" y="59"/>
                    </a:cubicBezTo>
                    <a:cubicBezTo>
                      <a:pt x="127" y="59"/>
                      <a:pt x="127" y="59"/>
                      <a:pt x="127" y="59"/>
                    </a:cubicBezTo>
                    <a:lnTo>
                      <a:pt x="127" y="28"/>
                    </a:lnTo>
                    <a:close/>
                    <a:moveTo>
                      <a:pt x="65" y="75"/>
                    </a:moveTo>
                    <a:cubicBezTo>
                      <a:pt x="59" y="73"/>
                      <a:pt x="53" y="72"/>
                      <a:pt x="47" y="71"/>
                    </a:cubicBezTo>
                    <a:cubicBezTo>
                      <a:pt x="46" y="71"/>
                      <a:pt x="44" y="71"/>
                      <a:pt x="43" y="72"/>
                    </a:cubicBezTo>
                    <a:cubicBezTo>
                      <a:pt x="37" y="81"/>
                      <a:pt x="31" y="92"/>
                      <a:pt x="28" y="103"/>
                    </a:cubicBezTo>
                    <a:cubicBezTo>
                      <a:pt x="58" y="103"/>
                      <a:pt x="58" y="103"/>
                      <a:pt x="58" y="103"/>
                    </a:cubicBezTo>
                    <a:cubicBezTo>
                      <a:pt x="60" y="93"/>
                      <a:pt x="62" y="84"/>
                      <a:pt x="65" y="75"/>
                    </a:cubicBezTo>
                    <a:moveTo>
                      <a:pt x="247" y="103"/>
                    </a:moveTo>
                    <a:cubicBezTo>
                      <a:pt x="243" y="90"/>
                      <a:pt x="237" y="78"/>
                      <a:pt x="228" y="68"/>
                    </a:cubicBezTo>
                    <a:cubicBezTo>
                      <a:pt x="228" y="67"/>
                      <a:pt x="226" y="66"/>
                      <a:pt x="225" y="66"/>
                    </a:cubicBezTo>
                    <a:cubicBezTo>
                      <a:pt x="219" y="67"/>
                      <a:pt x="213" y="69"/>
                      <a:pt x="207" y="71"/>
                    </a:cubicBezTo>
                    <a:cubicBezTo>
                      <a:pt x="210" y="82"/>
                      <a:pt x="212" y="92"/>
                      <a:pt x="214" y="103"/>
                    </a:cubicBezTo>
                    <a:lnTo>
                      <a:pt x="247" y="103"/>
                    </a:lnTo>
                    <a:close/>
                    <a:moveTo>
                      <a:pt x="78" y="103"/>
                    </a:moveTo>
                    <a:cubicBezTo>
                      <a:pt x="127" y="103"/>
                      <a:pt x="127" y="103"/>
                      <a:pt x="127" y="103"/>
                    </a:cubicBezTo>
                    <a:cubicBezTo>
                      <a:pt x="127" y="80"/>
                      <a:pt x="127" y="80"/>
                      <a:pt x="127" y="80"/>
                    </a:cubicBezTo>
                    <a:cubicBezTo>
                      <a:pt x="114" y="79"/>
                      <a:pt x="101" y="78"/>
                      <a:pt x="88" y="78"/>
                    </a:cubicBezTo>
                    <a:cubicBezTo>
                      <a:pt x="87" y="78"/>
                      <a:pt x="84" y="80"/>
                      <a:pt x="84" y="81"/>
                    </a:cubicBezTo>
                    <a:cubicBezTo>
                      <a:pt x="82" y="88"/>
                      <a:pt x="80" y="95"/>
                      <a:pt x="78" y="103"/>
                    </a:cubicBezTo>
                    <a:moveTo>
                      <a:pt x="148" y="103"/>
                    </a:moveTo>
                    <a:cubicBezTo>
                      <a:pt x="195" y="103"/>
                      <a:pt x="195" y="103"/>
                      <a:pt x="195" y="103"/>
                    </a:cubicBezTo>
                    <a:cubicBezTo>
                      <a:pt x="192" y="93"/>
                      <a:pt x="189" y="84"/>
                      <a:pt x="187" y="75"/>
                    </a:cubicBezTo>
                    <a:cubicBezTo>
                      <a:pt x="173" y="76"/>
                      <a:pt x="160" y="78"/>
                      <a:pt x="148" y="79"/>
                    </a:cubicBezTo>
                    <a:lnTo>
                      <a:pt x="148" y="103"/>
                    </a:lnTo>
                    <a:close/>
                    <a:moveTo>
                      <a:pt x="142" y="198"/>
                    </a:moveTo>
                    <a:cubicBezTo>
                      <a:pt x="168" y="201"/>
                      <a:pt x="181" y="217"/>
                      <a:pt x="189" y="239"/>
                    </a:cubicBezTo>
                    <a:cubicBezTo>
                      <a:pt x="235" y="217"/>
                      <a:pt x="258" y="163"/>
                      <a:pt x="251" y="123"/>
                    </a:cubicBezTo>
                    <a:cubicBezTo>
                      <a:pt x="24" y="123"/>
                      <a:pt x="24" y="123"/>
                      <a:pt x="24" y="123"/>
                    </a:cubicBezTo>
                    <a:cubicBezTo>
                      <a:pt x="16" y="169"/>
                      <a:pt x="45" y="221"/>
                      <a:pt x="87" y="239"/>
                    </a:cubicBezTo>
                    <a:cubicBezTo>
                      <a:pt x="95" y="217"/>
                      <a:pt x="108" y="200"/>
                      <a:pt x="135" y="198"/>
                    </a:cubicBezTo>
                    <a:cubicBezTo>
                      <a:pt x="133" y="216"/>
                      <a:pt x="131" y="233"/>
                      <a:pt x="129" y="250"/>
                    </a:cubicBezTo>
                    <a:cubicBezTo>
                      <a:pt x="146" y="250"/>
                      <a:pt x="146" y="250"/>
                      <a:pt x="146" y="250"/>
                    </a:cubicBezTo>
                    <a:cubicBezTo>
                      <a:pt x="145" y="233"/>
                      <a:pt x="143" y="216"/>
                      <a:pt x="142" y="198"/>
                    </a:cubicBezTo>
                    <a:moveTo>
                      <a:pt x="0" y="149"/>
                    </a:moveTo>
                    <a:cubicBezTo>
                      <a:pt x="0" y="125"/>
                      <a:pt x="0" y="125"/>
                      <a:pt x="0" y="125"/>
                    </a:cubicBezTo>
                    <a:cubicBezTo>
                      <a:pt x="1" y="124"/>
                      <a:pt x="1" y="124"/>
                      <a:pt x="1" y="123"/>
                    </a:cubicBezTo>
                    <a:cubicBezTo>
                      <a:pt x="8" y="66"/>
                      <a:pt x="45" y="21"/>
                      <a:pt x="100" y="5"/>
                    </a:cubicBezTo>
                    <a:cubicBezTo>
                      <a:pt x="109" y="3"/>
                      <a:pt x="118" y="2"/>
                      <a:pt x="127" y="0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151" y="0"/>
                      <a:pt x="154" y="1"/>
                      <a:pt x="157" y="1"/>
                    </a:cubicBezTo>
                    <a:cubicBezTo>
                      <a:pt x="212" y="10"/>
                      <a:pt x="257" y="49"/>
                      <a:pt x="270" y="104"/>
                    </a:cubicBezTo>
                    <a:cubicBezTo>
                      <a:pt x="272" y="111"/>
                      <a:pt x="273" y="118"/>
                      <a:pt x="275" y="125"/>
                    </a:cubicBezTo>
                    <a:cubicBezTo>
                      <a:pt x="275" y="149"/>
                      <a:pt x="275" y="149"/>
                      <a:pt x="275" y="149"/>
                    </a:cubicBezTo>
                    <a:cubicBezTo>
                      <a:pt x="274" y="149"/>
                      <a:pt x="274" y="150"/>
                      <a:pt x="274" y="151"/>
                    </a:cubicBezTo>
                    <a:cubicBezTo>
                      <a:pt x="267" y="208"/>
                      <a:pt x="230" y="253"/>
                      <a:pt x="175" y="269"/>
                    </a:cubicBezTo>
                    <a:cubicBezTo>
                      <a:pt x="166" y="271"/>
                      <a:pt x="157" y="272"/>
                      <a:pt x="148" y="274"/>
                    </a:cubicBezTo>
                    <a:cubicBezTo>
                      <a:pt x="127" y="274"/>
                      <a:pt x="127" y="274"/>
                      <a:pt x="127" y="274"/>
                    </a:cubicBezTo>
                    <a:cubicBezTo>
                      <a:pt x="124" y="274"/>
                      <a:pt x="121" y="273"/>
                      <a:pt x="118" y="273"/>
                    </a:cubicBezTo>
                    <a:cubicBezTo>
                      <a:pt x="63" y="264"/>
                      <a:pt x="18" y="224"/>
                      <a:pt x="5" y="170"/>
                    </a:cubicBezTo>
                    <a:cubicBezTo>
                      <a:pt x="3" y="163"/>
                      <a:pt x="2" y="156"/>
                      <a:pt x="0" y="149"/>
                    </a:cubicBezTo>
                  </a:path>
                </a:pathLst>
              </a:custGeom>
              <a:solidFill>
                <a:srgbClr val="0080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3" name="Oval 9">
                <a:extLst>
                  <a:ext uri="{FF2B5EF4-FFF2-40B4-BE49-F238E27FC236}">
                    <a16:creationId xmlns:a16="http://schemas.microsoft.com/office/drawing/2014/main" id="{6EE57C90-267D-4F11-969F-F9E6B25AAB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442950" y="8180388"/>
                <a:ext cx="169863" cy="171450"/>
              </a:xfrm>
              <a:prstGeom prst="ellipse">
                <a:avLst/>
              </a:prstGeom>
              <a:solidFill>
                <a:srgbClr val="0080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39" name="Freeform 26">
              <a:extLst>
                <a:ext uri="{FF2B5EF4-FFF2-40B4-BE49-F238E27FC236}">
                  <a16:creationId xmlns:a16="http://schemas.microsoft.com/office/drawing/2014/main" id="{B62951B9-0438-407F-BCB8-B449E507F42E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10610712" y="3722672"/>
              <a:ext cx="1403478" cy="1710260"/>
            </a:xfrm>
            <a:custGeom>
              <a:avLst/>
              <a:gdLst>
                <a:gd name="T0" fmla="*/ 378 w 378"/>
                <a:gd name="T1" fmla="*/ 211 h 460"/>
                <a:gd name="T2" fmla="*/ 317 w 378"/>
                <a:gd name="T3" fmla="*/ 66 h 460"/>
                <a:gd name="T4" fmla="*/ 69 w 378"/>
                <a:gd name="T5" fmla="*/ 75 h 460"/>
                <a:gd name="T6" fmla="*/ 66 w 378"/>
                <a:gd name="T7" fmla="*/ 327 h 460"/>
                <a:gd name="T8" fmla="*/ 182 w 378"/>
                <a:gd name="T9" fmla="*/ 448 h 460"/>
                <a:gd name="T10" fmla="*/ 213 w 378"/>
                <a:gd name="T11" fmla="*/ 448 h 460"/>
                <a:gd name="T12" fmla="*/ 331 w 378"/>
                <a:gd name="T13" fmla="*/ 326 h 460"/>
                <a:gd name="T14" fmla="*/ 378 w 378"/>
                <a:gd name="T15" fmla="*/ 211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8" h="460">
                  <a:moveTo>
                    <a:pt x="378" y="211"/>
                  </a:moveTo>
                  <a:cubicBezTo>
                    <a:pt x="378" y="153"/>
                    <a:pt x="356" y="103"/>
                    <a:pt x="317" y="66"/>
                  </a:cubicBezTo>
                  <a:cubicBezTo>
                    <a:pt x="247" y="0"/>
                    <a:pt x="137" y="4"/>
                    <a:pt x="69" y="75"/>
                  </a:cubicBezTo>
                  <a:cubicBezTo>
                    <a:pt x="2" y="145"/>
                    <a:pt x="0" y="258"/>
                    <a:pt x="66" y="327"/>
                  </a:cubicBezTo>
                  <a:cubicBezTo>
                    <a:pt x="104" y="368"/>
                    <a:pt x="144" y="407"/>
                    <a:pt x="182" y="448"/>
                  </a:cubicBezTo>
                  <a:cubicBezTo>
                    <a:pt x="193" y="459"/>
                    <a:pt x="201" y="460"/>
                    <a:pt x="213" y="448"/>
                  </a:cubicBezTo>
                  <a:cubicBezTo>
                    <a:pt x="252" y="407"/>
                    <a:pt x="293" y="368"/>
                    <a:pt x="331" y="326"/>
                  </a:cubicBezTo>
                  <a:cubicBezTo>
                    <a:pt x="363" y="292"/>
                    <a:pt x="376" y="250"/>
                    <a:pt x="378" y="211"/>
                  </a:cubicBezTo>
                  <a:close/>
                </a:path>
              </a:pathLst>
            </a:custGeom>
            <a:noFill/>
            <a:ln w="28575" cap="rnd">
              <a:solidFill>
                <a:srgbClr val="0080B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r>
                <a:rPr lang="en-US"/>
                <a:t> </a:t>
              </a:r>
              <a:endParaRPr lang="ru-RU" dirty="0"/>
            </a:p>
          </p:txBody>
        </p:sp>
      </p:grpSp>
      <p:pic>
        <p:nvPicPr>
          <p:cNvPr id="1026" name="Picture 2" descr="geo flag-ის სურათის შედეგი">
            <a:extLst>
              <a:ext uri="{FF2B5EF4-FFF2-40B4-BE49-F238E27FC236}">
                <a16:creationId xmlns:a16="http://schemas.microsoft.com/office/drawing/2014/main" id="{8B782F60-23E0-41C5-9B08-E2C293BA6E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31975" y="3059423"/>
            <a:ext cx="1294373" cy="948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Rectangle 44">
            <a:extLst>
              <a:ext uri="{FF2B5EF4-FFF2-40B4-BE49-F238E27FC236}">
                <a16:creationId xmlns:a16="http://schemas.microsoft.com/office/drawing/2014/main" id="{645AA233-D48D-4A81-A09C-29A4EE3AC358}"/>
              </a:ext>
            </a:extLst>
          </p:cNvPr>
          <p:cNvSpPr/>
          <p:nvPr/>
        </p:nvSpPr>
        <p:spPr>
          <a:xfrm>
            <a:off x="271966" y="6470222"/>
            <a:ext cx="731269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000" b="1" dirty="0">
                <a:solidFill>
                  <a:srgbClr val="0080B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63 employees and 4 </a:t>
            </a:r>
            <a:r>
              <a:rPr lang="en-US" sz="3000" b="1" dirty="0" smtClean="0">
                <a:solidFill>
                  <a:srgbClr val="0080B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divisions</a:t>
            </a:r>
            <a:r>
              <a:rPr lang="ka-GE" sz="3000" b="1" dirty="0" smtClean="0">
                <a:solidFill>
                  <a:srgbClr val="0080B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smtClean="0">
                <a:solidFill>
                  <a:srgbClr val="0080B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ka-GE" sz="3000" b="1" dirty="0" smtClean="0">
                <a:solidFill>
                  <a:srgbClr val="0080B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1919</a:t>
            </a:r>
            <a:endParaRPr lang="ka-GE" sz="3000" b="1" dirty="0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79B22E24-1A2F-4860-8FFC-D61AEE9542D6}"/>
              </a:ext>
            </a:extLst>
          </p:cNvPr>
          <p:cNvSpPr/>
          <p:nvPr/>
        </p:nvSpPr>
        <p:spPr>
          <a:xfrm>
            <a:off x="346208" y="7180950"/>
            <a:ext cx="731269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2800" dirty="0">
                <a:solidFill>
                  <a:srgbClr val="0080B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Agricultural </a:t>
            </a:r>
            <a:r>
              <a:rPr lang="en-US" sz="2800" dirty="0" smtClean="0">
                <a:solidFill>
                  <a:srgbClr val="0080B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statistics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2800" dirty="0" err="1" smtClean="0">
                <a:solidFill>
                  <a:srgbClr val="0080B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Labour</a:t>
            </a:r>
            <a:r>
              <a:rPr lang="en-US" sz="2800" dirty="0">
                <a:solidFill>
                  <a:srgbClr val="0080B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trade and industry </a:t>
            </a:r>
            <a:r>
              <a:rPr lang="en-US" sz="2800" dirty="0" smtClean="0">
                <a:solidFill>
                  <a:srgbClr val="0080B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statistics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2800" dirty="0" smtClean="0">
                <a:solidFill>
                  <a:srgbClr val="0080B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Transport statistics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2800" dirty="0" smtClean="0">
                <a:solidFill>
                  <a:srgbClr val="0080B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Population </a:t>
            </a:r>
            <a:r>
              <a:rPr lang="en-US" sz="2800" dirty="0">
                <a:solidFill>
                  <a:srgbClr val="0080B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statistics</a:t>
            </a:r>
            <a:endParaRPr lang="ka-GE" sz="2800" dirty="0">
              <a:solidFill>
                <a:srgbClr val="0080BE"/>
              </a:solidFill>
              <a:cs typeface="Times New Roman" panose="02020603050405020304" pitchFamily="18" charset="0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06FA74C0-E1C3-4E05-BD50-3749BF0D0DC6}"/>
              </a:ext>
            </a:extLst>
          </p:cNvPr>
          <p:cNvSpPr/>
          <p:nvPr/>
        </p:nvSpPr>
        <p:spPr>
          <a:xfrm>
            <a:off x="8048358" y="4304473"/>
            <a:ext cx="409415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2800" dirty="0" smtClean="0">
                <a:solidFill>
                  <a:srgbClr val="0080B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213 </a:t>
            </a:r>
            <a:r>
              <a:rPr lang="en-US" sz="2800" dirty="0">
                <a:solidFill>
                  <a:srgbClr val="0080B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permanent </a:t>
            </a:r>
            <a:r>
              <a:rPr lang="en-US" sz="2800" dirty="0" smtClean="0">
                <a:solidFill>
                  <a:srgbClr val="0080B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staff</a:t>
            </a:r>
            <a:endParaRPr lang="ka-GE" sz="2800" dirty="0" smtClean="0">
              <a:solidFill>
                <a:srgbClr val="0080BE"/>
              </a:solidFill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2800" dirty="0" smtClean="0">
                <a:solidFill>
                  <a:srgbClr val="0080B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</a:t>
            </a:r>
            <a:r>
              <a:rPr lang="ka-GE" sz="2800" dirty="0" smtClean="0">
                <a:solidFill>
                  <a:srgbClr val="0080BE"/>
                </a:solidFill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solidFill>
                  <a:srgbClr val="0080B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contracted</a:t>
            </a:r>
            <a:endParaRPr lang="en-US" sz="2800" dirty="0">
              <a:solidFill>
                <a:srgbClr val="0080BE"/>
              </a:solidFill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2800" dirty="0" smtClean="0">
                <a:solidFill>
                  <a:srgbClr val="0080B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600</a:t>
            </a:r>
            <a:r>
              <a:rPr lang="ka-GE" sz="2800" dirty="0" smtClean="0">
                <a:solidFill>
                  <a:srgbClr val="0080BE"/>
                </a:solidFill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solidFill>
                  <a:srgbClr val="0080B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interviewers</a:t>
            </a:r>
            <a:endParaRPr lang="en-US" sz="2800" dirty="0">
              <a:solidFill>
                <a:srgbClr val="0080B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2800" dirty="0" smtClean="0">
                <a:solidFill>
                  <a:srgbClr val="0080B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en-US" sz="2800" dirty="0">
                <a:solidFill>
                  <a:srgbClr val="0080B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Departments 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2800" dirty="0" smtClean="0">
                <a:solidFill>
                  <a:srgbClr val="0080B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divisions</a:t>
            </a:r>
            <a:endParaRPr lang="en-US" sz="2800" dirty="0">
              <a:solidFill>
                <a:srgbClr val="0080B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2800" dirty="0" smtClean="0">
                <a:solidFill>
                  <a:srgbClr val="0080B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en-US" sz="2800" dirty="0">
                <a:solidFill>
                  <a:srgbClr val="0080B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Regional offices</a:t>
            </a:r>
            <a:endParaRPr lang="ka-GE" sz="2800" dirty="0">
              <a:solidFill>
                <a:srgbClr val="0080BE"/>
              </a:solidFill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ka-GE" sz="2800" dirty="0">
              <a:solidFill>
                <a:srgbClr val="0080BE"/>
              </a:solidFill>
              <a:cs typeface="Times New Roman" panose="02020603050405020304" pitchFamily="18" charset="0"/>
            </a:endParaRPr>
          </a:p>
          <a:p>
            <a:endParaRPr lang="ka-GE" sz="2800" dirty="0">
              <a:solidFill>
                <a:srgbClr val="0080BE"/>
              </a:solidFill>
              <a:cs typeface="Times New Roman" panose="02020603050405020304" pitchFamily="18" charset="0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645AA233-D48D-4A81-A09C-29A4EE3AC358}"/>
              </a:ext>
            </a:extLst>
          </p:cNvPr>
          <p:cNvSpPr/>
          <p:nvPr/>
        </p:nvSpPr>
        <p:spPr>
          <a:xfrm>
            <a:off x="7964188" y="3617912"/>
            <a:ext cx="731269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000" b="1" dirty="0" smtClean="0">
                <a:solidFill>
                  <a:srgbClr val="0080B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900 </a:t>
            </a:r>
            <a:r>
              <a:rPr lang="en-US" sz="3000" b="1" dirty="0">
                <a:solidFill>
                  <a:srgbClr val="0080B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employees </a:t>
            </a:r>
            <a:r>
              <a:rPr lang="en-US" sz="3000" b="1" dirty="0" smtClean="0">
                <a:solidFill>
                  <a:srgbClr val="0080B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2024</a:t>
            </a:r>
            <a:endParaRPr lang="ka-GE" sz="3000" b="1" dirty="0"/>
          </a:p>
        </p:txBody>
      </p:sp>
    </p:spTree>
    <p:extLst>
      <p:ext uri="{BB962C8B-B14F-4D97-AF65-F5344CB8AC3E}">
        <p14:creationId xmlns:p14="http://schemas.microsoft.com/office/powerpoint/2010/main" val="349489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1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00"/>
                            </p:stCondLst>
                            <p:childTnLst>
                              <p:par>
                                <p:cTn id="1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400"/>
                            </p:stCondLst>
                            <p:childTnLst>
                              <p:par>
                                <p:cTn id="2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900"/>
                            </p:stCondLst>
                            <p:childTnLst>
                              <p:par>
                                <p:cTn id="3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400"/>
                            </p:stCondLst>
                            <p:childTnLst>
                              <p:par>
                                <p:cTn id="3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90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6" grpId="0" animBg="1"/>
      <p:bldP spid="2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5577795" y="6653819"/>
            <a:ext cx="6406923" cy="3256449"/>
            <a:chOff x="1640911" y="5382928"/>
            <a:chExt cx="6965433" cy="3540323"/>
          </a:xfrm>
        </p:grpSpPr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40911" y="6195822"/>
              <a:ext cx="3443636" cy="2727429"/>
            </a:xfrm>
            <a:prstGeom prst="rect">
              <a:avLst/>
            </a:prstGeom>
          </p:spPr>
        </p:pic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931649" y="5382928"/>
              <a:ext cx="4383965" cy="3412458"/>
            </a:xfrm>
            <a:prstGeom prst="rect">
              <a:avLst/>
            </a:prstGeom>
          </p:spPr>
        </p:pic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175415" y="6195822"/>
              <a:ext cx="3430929" cy="2714743"/>
            </a:xfrm>
            <a:prstGeom prst="rect">
              <a:avLst/>
            </a:prstGeom>
          </p:spPr>
        </p:pic>
      </p:grpSp>
      <p:sp>
        <p:nvSpPr>
          <p:cNvPr id="11" name="Freeform 6"/>
          <p:cNvSpPr>
            <a:spLocks/>
          </p:cNvSpPr>
          <p:nvPr/>
        </p:nvSpPr>
        <p:spPr bwMode="auto">
          <a:xfrm>
            <a:off x="5549900" y="6636390"/>
            <a:ext cx="6454775" cy="3232150"/>
          </a:xfrm>
          <a:custGeom>
            <a:avLst/>
            <a:gdLst>
              <a:gd name="T0" fmla="*/ 2646 w 2646"/>
              <a:gd name="T1" fmla="*/ 1323 h 1323"/>
              <a:gd name="T2" fmla="*/ 1323 w 2646"/>
              <a:gd name="T3" fmla="*/ 0 h 1323"/>
              <a:gd name="T4" fmla="*/ 0 w 2646"/>
              <a:gd name="T5" fmla="*/ 1323 h 13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646" h="1323">
                <a:moveTo>
                  <a:pt x="2646" y="1323"/>
                </a:moveTo>
                <a:cubicBezTo>
                  <a:pt x="2646" y="592"/>
                  <a:pt x="2054" y="0"/>
                  <a:pt x="1323" y="0"/>
                </a:cubicBezTo>
                <a:cubicBezTo>
                  <a:pt x="592" y="0"/>
                  <a:pt x="0" y="592"/>
                  <a:pt x="0" y="1323"/>
                </a:cubicBezTo>
              </a:path>
            </a:pathLst>
          </a:custGeom>
          <a:noFill/>
          <a:ln w="82550" cap="rnd">
            <a:solidFill>
              <a:srgbClr val="0080BE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2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Freeform 21"/>
          <p:cNvSpPr>
            <a:spLocks noEditPoints="1"/>
          </p:cNvSpPr>
          <p:nvPr/>
        </p:nvSpPr>
        <p:spPr bwMode="auto">
          <a:xfrm>
            <a:off x="8513763" y="4966337"/>
            <a:ext cx="527050" cy="606425"/>
          </a:xfrm>
          <a:custGeom>
            <a:avLst/>
            <a:gdLst>
              <a:gd name="T0" fmla="*/ 172 w 216"/>
              <a:gd name="T1" fmla="*/ 106 h 248"/>
              <a:gd name="T2" fmla="*/ 185 w 216"/>
              <a:gd name="T3" fmla="*/ 95 h 248"/>
              <a:gd name="T4" fmla="*/ 159 w 216"/>
              <a:gd name="T5" fmla="*/ 115 h 248"/>
              <a:gd name="T6" fmla="*/ 126 w 216"/>
              <a:gd name="T7" fmla="*/ 126 h 248"/>
              <a:gd name="T8" fmla="*/ 129 w 216"/>
              <a:gd name="T9" fmla="*/ 121 h 248"/>
              <a:gd name="T10" fmla="*/ 113 w 216"/>
              <a:gd name="T11" fmla="*/ 110 h 248"/>
              <a:gd name="T12" fmla="*/ 104 w 216"/>
              <a:gd name="T13" fmla="*/ 113 h 248"/>
              <a:gd name="T14" fmla="*/ 89 w 216"/>
              <a:gd name="T15" fmla="*/ 112 h 248"/>
              <a:gd name="T16" fmla="*/ 145 w 216"/>
              <a:gd name="T17" fmla="*/ 85 h 248"/>
              <a:gd name="T18" fmla="*/ 82 w 216"/>
              <a:gd name="T19" fmla="*/ 119 h 248"/>
              <a:gd name="T20" fmla="*/ 107 w 216"/>
              <a:gd name="T21" fmla="*/ 116 h 248"/>
              <a:gd name="T22" fmla="*/ 142 w 216"/>
              <a:gd name="T23" fmla="*/ 150 h 248"/>
              <a:gd name="T24" fmla="*/ 134 w 216"/>
              <a:gd name="T25" fmla="*/ 153 h 248"/>
              <a:gd name="T26" fmla="*/ 107 w 216"/>
              <a:gd name="T27" fmla="*/ 130 h 248"/>
              <a:gd name="T28" fmla="*/ 133 w 216"/>
              <a:gd name="T29" fmla="*/ 159 h 248"/>
              <a:gd name="T30" fmla="*/ 130 w 216"/>
              <a:gd name="T31" fmla="*/ 167 h 248"/>
              <a:gd name="T32" fmla="*/ 102 w 216"/>
              <a:gd name="T33" fmla="*/ 140 h 248"/>
              <a:gd name="T34" fmla="*/ 101 w 216"/>
              <a:gd name="T35" fmla="*/ 145 h 248"/>
              <a:gd name="T36" fmla="*/ 114 w 216"/>
              <a:gd name="T37" fmla="*/ 169 h 248"/>
              <a:gd name="T38" fmla="*/ 90 w 216"/>
              <a:gd name="T39" fmla="*/ 151 h 248"/>
              <a:gd name="T40" fmla="*/ 102 w 216"/>
              <a:gd name="T41" fmla="*/ 172 h 248"/>
              <a:gd name="T42" fmla="*/ 85 w 216"/>
              <a:gd name="T43" fmla="*/ 154 h 248"/>
              <a:gd name="T44" fmla="*/ 68 w 216"/>
              <a:gd name="T45" fmla="*/ 141 h 248"/>
              <a:gd name="T46" fmla="*/ 52 w 216"/>
              <a:gd name="T47" fmla="*/ 108 h 248"/>
              <a:gd name="T48" fmla="*/ 81 w 216"/>
              <a:gd name="T49" fmla="*/ 87 h 248"/>
              <a:gd name="T50" fmla="*/ 75 w 216"/>
              <a:gd name="T51" fmla="*/ 79 h 248"/>
              <a:gd name="T52" fmla="*/ 31 w 216"/>
              <a:gd name="T53" fmla="*/ 98 h 248"/>
              <a:gd name="T54" fmla="*/ 66 w 216"/>
              <a:gd name="T55" fmla="*/ 67 h 248"/>
              <a:gd name="T56" fmla="*/ 69 w 216"/>
              <a:gd name="T57" fmla="*/ 152 h 248"/>
              <a:gd name="T58" fmla="*/ 73 w 216"/>
              <a:gd name="T59" fmla="*/ 157 h 248"/>
              <a:gd name="T60" fmla="*/ 84 w 216"/>
              <a:gd name="T61" fmla="*/ 158 h 248"/>
              <a:gd name="T62" fmla="*/ 79 w 216"/>
              <a:gd name="T63" fmla="*/ 162 h 248"/>
              <a:gd name="T64" fmla="*/ 98 w 216"/>
              <a:gd name="T65" fmla="*/ 172 h 248"/>
              <a:gd name="T66" fmla="*/ 185 w 216"/>
              <a:gd name="T67" fmla="*/ 102 h 248"/>
              <a:gd name="T68" fmla="*/ 189 w 216"/>
              <a:gd name="T69" fmla="*/ 91 h 248"/>
              <a:gd name="T70" fmla="*/ 142 w 216"/>
              <a:gd name="T71" fmla="*/ 74 h 248"/>
              <a:gd name="T72" fmla="*/ 109 w 216"/>
              <a:gd name="T73" fmla="*/ 88 h 248"/>
              <a:gd name="T74" fmla="*/ 88 w 216"/>
              <a:gd name="T75" fmla="*/ 88 h 248"/>
              <a:gd name="T76" fmla="*/ 81 w 216"/>
              <a:gd name="T77" fmla="*/ 75 h 248"/>
              <a:gd name="T78" fmla="*/ 28 w 216"/>
              <a:gd name="T79" fmla="*/ 94 h 248"/>
              <a:gd name="T80" fmla="*/ 46 w 216"/>
              <a:gd name="T81" fmla="*/ 115 h 248"/>
              <a:gd name="T82" fmla="*/ 65 w 216"/>
              <a:gd name="T83" fmla="*/ 144 h 248"/>
              <a:gd name="T84" fmla="*/ 74 w 216"/>
              <a:gd name="T85" fmla="*/ 162 h 248"/>
              <a:gd name="T86" fmla="*/ 96 w 216"/>
              <a:gd name="T87" fmla="*/ 181 h 248"/>
              <a:gd name="T88" fmla="*/ 125 w 216"/>
              <a:gd name="T89" fmla="*/ 172 h 248"/>
              <a:gd name="T90" fmla="*/ 143 w 216"/>
              <a:gd name="T91" fmla="*/ 160 h 248"/>
              <a:gd name="T92" fmla="*/ 159 w 216"/>
              <a:gd name="T93" fmla="*/ 125 h 248"/>
              <a:gd name="T94" fmla="*/ 185 w 216"/>
              <a:gd name="T95" fmla="*/ 102 h 248"/>
              <a:gd name="T96" fmla="*/ 111 w 216"/>
              <a:gd name="T97" fmla="*/ 230 h 248"/>
              <a:gd name="T98" fmla="*/ 16 w 216"/>
              <a:gd name="T99" fmla="*/ 99 h 248"/>
              <a:gd name="T100" fmla="*/ 201 w 216"/>
              <a:gd name="T101" fmla="*/ 25 h 248"/>
              <a:gd name="T102" fmla="*/ 215 w 216"/>
              <a:gd name="T103" fmla="*/ 15 h 248"/>
              <a:gd name="T104" fmla="*/ 39 w 216"/>
              <a:gd name="T105" fmla="*/ 6 h 248"/>
              <a:gd name="T106" fmla="*/ 11 w 216"/>
              <a:gd name="T107" fmla="*/ 145 h 248"/>
              <a:gd name="T108" fmla="*/ 188 w 216"/>
              <a:gd name="T109" fmla="*/ 177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16" h="248">
                <a:moveTo>
                  <a:pt x="185" y="95"/>
                </a:moveTo>
                <a:cubicBezTo>
                  <a:pt x="182" y="99"/>
                  <a:pt x="178" y="103"/>
                  <a:pt x="174" y="106"/>
                </a:cubicBezTo>
                <a:cubicBezTo>
                  <a:pt x="173" y="107"/>
                  <a:pt x="172" y="107"/>
                  <a:pt x="172" y="106"/>
                </a:cubicBezTo>
                <a:cubicBezTo>
                  <a:pt x="162" y="97"/>
                  <a:pt x="153" y="88"/>
                  <a:pt x="144" y="79"/>
                </a:cubicBezTo>
                <a:cubicBezTo>
                  <a:pt x="149" y="74"/>
                  <a:pt x="153" y="70"/>
                  <a:pt x="157" y="66"/>
                </a:cubicBezTo>
                <a:cubicBezTo>
                  <a:pt x="166" y="76"/>
                  <a:pt x="175" y="86"/>
                  <a:pt x="185" y="95"/>
                </a:cubicBezTo>
                <a:moveTo>
                  <a:pt x="145" y="85"/>
                </a:moveTo>
                <a:cubicBezTo>
                  <a:pt x="152" y="92"/>
                  <a:pt x="159" y="100"/>
                  <a:pt x="167" y="108"/>
                </a:cubicBezTo>
                <a:cubicBezTo>
                  <a:pt x="164" y="110"/>
                  <a:pt x="161" y="112"/>
                  <a:pt x="159" y="115"/>
                </a:cubicBezTo>
                <a:cubicBezTo>
                  <a:pt x="157" y="117"/>
                  <a:pt x="156" y="120"/>
                  <a:pt x="155" y="123"/>
                </a:cubicBezTo>
                <a:cubicBezTo>
                  <a:pt x="153" y="131"/>
                  <a:pt x="149" y="138"/>
                  <a:pt x="143" y="143"/>
                </a:cubicBezTo>
                <a:cubicBezTo>
                  <a:pt x="137" y="138"/>
                  <a:pt x="132" y="132"/>
                  <a:pt x="126" y="126"/>
                </a:cubicBezTo>
                <a:cubicBezTo>
                  <a:pt x="127" y="126"/>
                  <a:pt x="128" y="126"/>
                  <a:pt x="129" y="126"/>
                </a:cubicBezTo>
                <a:cubicBezTo>
                  <a:pt x="131" y="125"/>
                  <a:pt x="133" y="125"/>
                  <a:pt x="133" y="123"/>
                </a:cubicBezTo>
                <a:cubicBezTo>
                  <a:pt x="133" y="120"/>
                  <a:pt x="130" y="121"/>
                  <a:pt x="129" y="121"/>
                </a:cubicBezTo>
                <a:cubicBezTo>
                  <a:pt x="124" y="122"/>
                  <a:pt x="114" y="118"/>
                  <a:pt x="112" y="113"/>
                </a:cubicBezTo>
                <a:cubicBezTo>
                  <a:pt x="112" y="113"/>
                  <a:pt x="112" y="112"/>
                  <a:pt x="112" y="112"/>
                </a:cubicBezTo>
                <a:cubicBezTo>
                  <a:pt x="112" y="111"/>
                  <a:pt x="113" y="111"/>
                  <a:pt x="113" y="110"/>
                </a:cubicBezTo>
                <a:cubicBezTo>
                  <a:pt x="113" y="109"/>
                  <a:pt x="113" y="108"/>
                  <a:pt x="113" y="107"/>
                </a:cubicBezTo>
                <a:cubicBezTo>
                  <a:pt x="112" y="107"/>
                  <a:pt x="111" y="107"/>
                  <a:pt x="110" y="107"/>
                </a:cubicBezTo>
                <a:cubicBezTo>
                  <a:pt x="108" y="109"/>
                  <a:pt x="106" y="111"/>
                  <a:pt x="104" y="113"/>
                </a:cubicBezTo>
                <a:cubicBezTo>
                  <a:pt x="102" y="116"/>
                  <a:pt x="99" y="118"/>
                  <a:pt x="97" y="120"/>
                </a:cubicBezTo>
                <a:cubicBezTo>
                  <a:pt x="94" y="123"/>
                  <a:pt x="90" y="123"/>
                  <a:pt x="88" y="121"/>
                </a:cubicBezTo>
                <a:cubicBezTo>
                  <a:pt x="86" y="119"/>
                  <a:pt x="86" y="115"/>
                  <a:pt x="89" y="112"/>
                </a:cubicBezTo>
                <a:cubicBezTo>
                  <a:pt x="94" y="106"/>
                  <a:pt x="100" y="101"/>
                  <a:pt x="106" y="95"/>
                </a:cubicBezTo>
                <a:cubicBezTo>
                  <a:pt x="110" y="91"/>
                  <a:pt x="116" y="89"/>
                  <a:pt x="122" y="91"/>
                </a:cubicBezTo>
                <a:cubicBezTo>
                  <a:pt x="135" y="93"/>
                  <a:pt x="135" y="93"/>
                  <a:pt x="145" y="85"/>
                </a:cubicBezTo>
                <a:moveTo>
                  <a:pt x="101" y="93"/>
                </a:moveTo>
                <a:cubicBezTo>
                  <a:pt x="96" y="99"/>
                  <a:pt x="90" y="104"/>
                  <a:pt x="85" y="109"/>
                </a:cubicBezTo>
                <a:cubicBezTo>
                  <a:pt x="82" y="112"/>
                  <a:pt x="81" y="115"/>
                  <a:pt x="82" y="119"/>
                </a:cubicBezTo>
                <a:cubicBezTo>
                  <a:pt x="83" y="123"/>
                  <a:pt x="85" y="126"/>
                  <a:pt x="89" y="127"/>
                </a:cubicBezTo>
                <a:cubicBezTo>
                  <a:pt x="92" y="128"/>
                  <a:pt x="96" y="127"/>
                  <a:pt x="99" y="125"/>
                </a:cubicBezTo>
                <a:cubicBezTo>
                  <a:pt x="101" y="122"/>
                  <a:pt x="104" y="119"/>
                  <a:pt x="107" y="116"/>
                </a:cubicBezTo>
                <a:cubicBezTo>
                  <a:pt x="109" y="117"/>
                  <a:pt x="110" y="118"/>
                  <a:pt x="111" y="119"/>
                </a:cubicBezTo>
                <a:cubicBezTo>
                  <a:pt x="120" y="128"/>
                  <a:pt x="130" y="138"/>
                  <a:pt x="140" y="148"/>
                </a:cubicBezTo>
                <a:cubicBezTo>
                  <a:pt x="141" y="149"/>
                  <a:pt x="142" y="149"/>
                  <a:pt x="142" y="150"/>
                </a:cubicBezTo>
                <a:cubicBezTo>
                  <a:pt x="142" y="152"/>
                  <a:pt x="142" y="154"/>
                  <a:pt x="141" y="155"/>
                </a:cubicBezTo>
                <a:cubicBezTo>
                  <a:pt x="140" y="156"/>
                  <a:pt x="138" y="156"/>
                  <a:pt x="137" y="155"/>
                </a:cubicBezTo>
                <a:cubicBezTo>
                  <a:pt x="136" y="155"/>
                  <a:pt x="135" y="154"/>
                  <a:pt x="134" y="153"/>
                </a:cubicBezTo>
                <a:cubicBezTo>
                  <a:pt x="127" y="146"/>
                  <a:pt x="119" y="139"/>
                  <a:pt x="112" y="131"/>
                </a:cubicBezTo>
                <a:cubicBezTo>
                  <a:pt x="111" y="131"/>
                  <a:pt x="110" y="130"/>
                  <a:pt x="110" y="129"/>
                </a:cubicBezTo>
                <a:cubicBezTo>
                  <a:pt x="109" y="129"/>
                  <a:pt x="108" y="129"/>
                  <a:pt x="107" y="130"/>
                </a:cubicBezTo>
                <a:cubicBezTo>
                  <a:pt x="107" y="130"/>
                  <a:pt x="106" y="131"/>
                  <a:pt x="107" y="132"/>
                </a:cubicBezTo>
                <a:cubicBezTo>
                  <a:pt x="107" y="133"/>
                  <a:pt x="108" y="134"/>
                  <a:pt x="109" y="135"/>
                </a:cubicBezTo>
                <a:cubicBezTo>
                  <a:pt x="117" y="143"/>
                  <a:pt x="125" y="151"/>
                  <a:pt x="133" y="159"/>
                </a:cubicBezTo>
                <a:cubicBezTo>
                  <a:pt x="134" y="159"/>
                  <a:pt x="135" y="160"/>
                  <a:pt x="135" y="161"/>
                </a:cubicBezTo>
                <a:cubicBezTo>
                  <a:pt x="135" y="163"/>
                  <a:pt x="136" y="165"/>
                  <a:pt x="135" y="166"/>
                </a:cubicBezTo>
                <a:cubicBezTo>
                  <a:pt x="134" y="167"/>
                  <a:pt x="132" y="167"/>
                  <a:pt x="130" y="167"/>
                </a:cubicBezTo>
                <a:cubicBezTo>
                  <a:pt x="129" y="167"/>
                  <a:pt x="128" y="165"/>
                  <a:pt x="127" y="165"/>
                </a:cubicBezTo>
                <a:cubicBezTo>
                  <a:pt x="120" y="157"/>
                  <a:pt x="112" y="150"/>
                  <a:pt x="105" y="142"/>
                </a:cubicBezTo>
                <a:cubicBezTo>
                  <a:pt x="104" y="141"/>
                  <a:pt x="103" y="140"/>
                  <a:pt x="102" y="140"/>
                </a:cubicBezTo>
                <a:cubicBezTo>
                  <a:pt x="102" y="139"/>
                  <a:pt x="100" y="139"/>
                  <a:pt x="100" y="140"/>
                </a:cubicBezTo>
                <a:cubicBezTo>
                  <a:pt x="99" y="140"/>
                  <a:pt x="99" y="142"/>
                  <a:pt x="99" y="143"/>
                </a:cubicBezTo>
                <a:cubicBezTo>
                  <a:pt x="100" y="143"/>
                  <a:pt x="101" y="144"/>
                  <a:pt x="101" y="145"/>
                </a:cubicBezTo>
                <a:cubicBezTo>
                  <a:pt x="107" y="151"/>
                  <a:pt x="114" y="157"/>
                  <a:pt x="120" y="163"/>
                </a:cubicBezTo>
                <a:cubicBezTo>
                  <a:pt x="123" y="166"/>
                  <a:pt x="123" y="168"/>
                  <a:pt x="121" y="170"/>
                </a:cubicBezTo>
                <a:cubicBezTo>
                  <a:pt x="119" y="172"/>
                  <a:pt x="117" y="171"/>
                  <a:pt x="114" y="169"/>
                </a:cubicBezTo>
                <a:cubicBezTo>
                  <a:pt x="107" y="162"/>
                  <a:pt x="100" y="155"/>
                  <a:pt x="93" y="148"/>
                </a:cubicBezTo>
                <a:cubicBezTo>
                  <a:pt x="92" y="147"/>
                  <a:pt x="91" y="145"/>
                  <a:pt x="89" y="147"/>
                </a:cubicBezTo>
                <a:cubicBezTo>
                  <a:pt x="87" y="149"/>
                  <a:pt x="89" y="150"/>
                  <a:pt x="90" y="151"/>
                </a:cubicBezTo>
                <a:cubicBezTo>
                  <a:pt x="95" y="157"/>
                  <a:pt x="100" y="162"/>
                  <a:pt x="106" y="167"/>
                </a:cubicBezTo>
                <a:cubicBezTo>
                  <a:pt x="108" y="169"/>
                  <a:pt x="107" y="172"/>
                  <a:pt x="105" y="174"/>
                </a:cubicBezTo>
                <a:cubicBezTo>
                  <a:pt x="103" y="174"/>
                  <a:pt x="102" y="174"/>
                  <a:pt x="102" y="172"/>
                </a:cubicBezTo>
                <a:cubicBezTo>
                  <a:pt x="102" y="167"/>
                  <a:pt x="99" y="164"/>
                  <a:pt x="94" y="163"/>
                </a:cubicBezTo>
                <a:cubicBezTo>
                  <a:pt x="93" y="163"/>
                  <a:pt x="93" y="162"/>
                  <a:pt x="92" y="161"/>
                </a:cubicBezTo>
                <a:cubicBezTo>
                  <a:pt x="91" y="157"/>
                  <a:pt x="89" y="154"/>
                  <a:pt x="85" y="154"/>
                </a:cubicBezTo>
                <a:cubicBezTo>
                  <a:pt x="83" y="153"/>
                  <a:pt x="82" y="152"/>
                  <a:pt x="82" y="150"/>
                </a:cubicBezTo>
                <a:cubicBezTo>
                  <a:pt x="81" y="147"/>
                  <a:pt x="78" y="143"/>
                  <a:pt x="74" y="144"/>
                </a:cubicBezTo>
                <a:cubicBezTo>
                  <a:pt x="71" y="144"/>
                  <a:pt x="69" y="143"/>
                  <a:pt x="68" y="141"/>
                </a:cubicBezTo>
                <a:cubicBezTo>
                  <a:pt x="64" y="136"/>
                  <a:pt x="60" y="131"/>
                  <a:pt x="59" y="124"/>
                </a:cubicBezTo>
                <a:cubicBezTo>
                  <a:pt x="58" y="120"/>
                  <a:pt x="56" y="116"/>
                  <a:pt x="52" y="113"/>
                </a:cubicBezTo>
                <a:cubicBezTo>
                  <a:pt x="50" y="111"/>
                  <a:pt x="50" y="110"/>
                  <a:pt x="52" y="108"/>
                </a:cubicBezTo>
                <a:cubicBezTo>
                  <a:pt x="60" y="101"/>
                  <a:pt x="68" y="93"/>
                  <a:pt x="75" y="85"/>
                </a:cubicBezTo>
                <a:cubicBezTo>
                  <a:pt x="77" y="84"/>
                  <a:pt x="78" y="84"/>
                  <a:pt x="79" y="85"/>
                </a:cubicBezTo>
                <a:cubicBezTo>
                  <a:pt x="80" y="86"/>
                  <a:pt x="81" y="87"/>
                  <a:pt x="81" y="87"/>
                </a:cubicBezTo>
                <a:cubicBezTo>
                  <a:pt x="86" y="93"/>
                  <a:pt x="92" y="95"/>
                  <a:pt x="99" y="93"/>
                </a:cubicBezTo>
                <a:cubicBezTo>
                  <a:pt x="100" y="93"/>
                  <a:pt x="100" y="93"/>
                  <a:pt x="101" y="93"/>
                </a:cubicBezTo>
                <a:moveTo>
                  <a:pt x="75" y="79"/>
                </a:moveTo>
                <a:cubicBezTo>
                  <a:pt x="65" y="89"/>
                  <a:pt x="56" y="98"/>
                  <a:pt x="46" y="108"/>
                </a:cubicBezTo>
                <a:cubicBezTo>
                  <a:pt x="45" y="110"/>
                  <a:pt x="44" y="110"/>
                  <a:pt x="42" y="108"/>
                </a:cubicBezTo>
                <a:cubicBezTo>
                  <a:pt x="39" y="105"/>
                  <a:pt x="35" y="101"/>
                  <a:pt x="31" y="98"/>
                </a:cubicBezTo>
                <a:cubicBezTo>
                  <a:pt x="32" y="96"/>
                  <a:pt x="33" y="96"/>
                  <a:pt x="34" y="95"/>
                </a:cubicBezTo>
                <a:cubicBezTo>
                  <a:pt x="43" y="85"/>
                  <a:pt x="52" y="76"/>
                  <a:pt x="62" y="67"/>
                </a:cubicBezTo>
                <a:cubicBezTo>
                  <a:pt x="63" y="65"/>
                  <a:pt x="65" y="65"/>
                  <a:pt x="66" y="67"/>
                </a:cubicBezTo>
                <a:cubicBezTo>
                  <a:pt x="69" y="70"/>
                  <a:pt x="72" y="72"/>
                  <a:pt x="75" y="75"/>
                </a:cubicBezTo>
                <a:cubicBezTo>
                  <a:pt x="76" y="77"/>
                  <a:pt x="77" y="78"/>
                  <a:pt x="75" y="79"/>
                </a:cubicBezTo>
                <a:moveTo>
                  <a:pt x="69" y="152"/>
                </a:moveTo>
                <a:cubicBezTo>
                  <a:pt x="69" y="150"/>
                  <a:pt x="71" y="148"/>
                  <a:pt x="74" y="148"/>
                </a:cubicBezTo>
                <a:cubicBezTo>
                  <a:pt x="76" y="148"/>
                  <a:pt x="78" y="150"/>
                  <a:pt x="78" y="152"/>
                </a:cubicBezTo>
                <a:cubicBezTo>
                  <a:pt x="78" y="155"/>
                  <a:pt x="76" y="157"/>
                  <a:pt x="73" y="157"/>
                </a:cubicBezTo>
                <a:cubicBezTo>
                  <a:pt x="71" y="157"/>
                  <a:pt x="69" y="155"/>
                  <a:pt x="69" y="152"/>
                </a:cubicBezTo>
                <a:moveTo>
                  <a:pt x="79" y="162"/>
                </a:moveTo>
                <a:cubicBezTo>
                  <a:pt x="79" y="160"/>
                  <a:pt x="81" y="158"/>
                  <a:pt x="84" y="158"/>
                </a:cubicBezTo>
                <a:cubicBezTo>
                  <a:pt x="86" y="158"/>
                  <a:pt x="88" y="160"/>
                  <a:pt x="88" y="163"/>
                </a:cubicBezTo>
                <a:cubicBezTo>
                  <a:pt x="88" y="165"/>
                  <a:pt x="86" y="167"/>
                  <a:pt x="83" y="167"/>
                </a:cubicBezTo>
                <a:cubicBezTo>
                  <a:pt x="81" y="167"/>
                  <a:pt x="79" y="165"/>
                  <a:pt x="79" y="162"/>
                </a:cubicBezTo>
                <a:moveTo>
                  <a:pt x="88" y="172"/>
                </a:moveTo>
                <a:cubicBezTo>
                  <a:pt x="88" y="170"/>
                  <a:pt x="90" y="168"/>
                  <a:pt x="93" y="168"/>
                </a:cubicBezTo>
                <a:cubicBezTo>
                  <a:pt x="96" y="168"/>
                  <a:pt x="98" y="170"/>
                  <a:pt x="98" y="172"/>
                </a:cubicBezTo>
                <a:cubicBezTo>
                  <a:pt x="98" y="175"/>
                  <a:pt x="96" y="177"/>
                  <a:pt x="93" y="177"/>
                </a:cubicBezTo>
                <a:cubicBezTo>
                  <a:pt x="91" y="177"/>
                  <a:pt x="89" y="175"/>
                  <a:pt x="88" y="172"/>
                </a:cubicBezTo>
                <a:moveTo>
                  <a:pt x="185" y="102"/>
                </a:moveTo>
                <a:cubicBezTo>
                  <a:pt x="187" y="100"/>
                  <a:pt x="190" y="98"/>
                  <a:pt x="192" y="96"/>
                </a:cubicBezTo>
                <a:cubicBezTo>
                  <a:pt x="192" y="93"/>
                  <a:pt x="192" y="93"/>
                  <a:pt x="192" y="93"/>
                </a:cubicBezTo>
                <a:cubicBezTo>
                  <a:pt x="191" y="93"/>
                  <a:pt x="190" y="92"/>
                  <a:pt x="189" y="91"/>
                </a:cubicBezTo>
                <a:cubicBezTo>
                  <a:pt x="179" y="82"/>
                  <a:pt x="170" y="72"/>
                  <a:pt x="160" y="62"/>
                </a:cubicBezTo>
                <a:cubicBezTo>
                  <a:pt x="157" y="60"/>
                  <a:pt x="157" y="60"/>
                  <a:pt x="154" y="62"/>
                </a:cubicBezTo>
                <a:cubicBezTo>
                  <a:pt x="150" y="66"/>
                  <a:pt x="146" y="70"/>
                  <a:pt x="142" y="74"/>
                </a:cubicBezTo>
                <a:cubicBezTo>
                  <a:pt x="138" y="78"/>
                  <a:pt x="138" y="78"/>
                  <a:pt x="141" y="82"/>
                </a:cubicBezTo>
                <a:cubicBezTo>
                  <a:pt x="136" y="88"/>
                  <a:pt x="132" y="90"/>
                  <a:pt x="125" y="87"/>
                </a:cubicBezTo>
                <a:cubicBezTo>
                  <a:pt x="120" y="85"/>
                  <a:pt x="115" y="85"/>
                  <a:pt x="109" y="88"/>
                </a:cubicBezTo>
                <a:cubicBezTo>
                  <a:pt x="108" y="88"/>
                  <a:pt x="107" y="88"/>
                  <a:pt x="106" y="88"/>
                </a:cubicBezTo>
                <a:cubicBezTo>
                  <a:pt x="102" y="89"/>
                  <a:pt x="99" y="89"/>
                  <a:pt x="96" y="89"/>
                </a:cubicBezTo>
                <a:cubicBezTo>
                  <a:pt x="93" y="90"/>
                  <a:pt x="90" y="90"/>
                  <a:pt x="88" y="88"/>
                </a:cubicBezTo>
                <a:cubicBezTo>
                  <a:pt x="86" y="86"/>
                  <a:pt x="84" y="84"/>
                  <a:pt x="82" y="81"/>
                </a:cubicBezTo>
                <a:cubicBezTo>
                  <a:pt x="81" y="81"/>
                  <a:pt x="81" y="80"/>
                  <a:pt x="81" y="79"/>
                </a:cubicBezTo>
                <a:cubicBezTo>
                  <a:pt x="83" y="77"/>
                  <a:pt x="82" y="76"/>
                  <a:pt x="81" y="75"/>
                </a:cubicBezTo>
                <a:cubicBezTo>
                  <a:pt x="76" y="70"/>
                  <a:pt x="71" y="66"/>
                  <a:pt x="67" y="61"/>
                </a:cubicBezTo>
                <a:cubicBezTo>
                  <a:pt x="65" y="59"/>
                  <a:pt x="63" y="59"/>
                  <a:pt x="61" y="61"/>
                </a:cubicBezTo>
                <a:cubicBezTo>
                  <a:pt x="50" y="72"/>
                  <a:pt x="39" y="83"/>
                  <a:pt x="28" y="94"/>
                </a:cubicBezTo>
                <a:cubicBezTo>
                  <a:pt x="26" y="96"/>
                  <a:pt x="26" y="98"/>
                  <a:pt x="28" y="100"/>
                </a:cubicBezTo>
                <a:cubicBezTo>
                  <a:pt x="32" y="105"/>
                  <a:pt x="37" y="109"/>
                  <a:pt x="42" y="114"/>
                </a:cubicBezTo>
                <a:cubicBezTo>
                  <a:pt x="43" y="115"/>
                  <a:pt x="44" y="116"/>
                  <a:pt x="46" y="115"/>
                </a:cubicBezTo>
                <a:cubicBezTo>
                  <a:pt x="47" y="114"/>
                  <a:pt x="48" y="114"/>
                  <a:pt x="48" y="115"/>
                </a:cubicBezTo>
                <a:cubicBezTo>
                  <a:pt x="50" y="117"/>
                  <a:pt x="53" y="120"/>
                  <a:pt x="54" y="123"/>
                </a:cubicBezTo>
                <a:cubicBezTo>
                  <a:pt x="57" y="131"/>
                  <a:pt x="60" y="138"/>
                  <a:pt x="65" y="144"/>
                </a:cubicBezTo>
                <a:cubicBezTo>
                  <a:pt x="67" y="145"/>
                  <a:pt x="67" y="146"/>
                  <a:pt x="66" y="148"/>
                </a:cubicBezTo>
                <a:cubicBezTo>
                  <a:pt x="64" y="150"/>
                  <a:pt x="64" y="153"/>
                  <a:pt x="65" y="156"/>
                </a:cubicBezTo>
                <a:cubicBezTo>
                  <a:pt x="66" y="160"/>
                  <a:pt x="70" y="162"/>
                  <a:pt x="74" y="162"/>
                </a:cubicBezTo>
                <a:cubicBezTo>
                  <a:pt x="75" y="168"/>
                  <a:pt x="77" y="170"/>
                  <a:pt x="82" y="172"/>
                </a:cubicBezTo>
                <a:cubicBezTo>
                  <a:pt x="83" y="172"/>
                  <a:pt x="84" y="173"/>
                  <a:pt x="84" y="174"/>
                </a:cubicBezTo>
                <a:cubicBezTo>
                  <a:pt x="86" y="180"/>
                  <a:pt x="91" y="183"/>
                  <a:pt x="96" y="181"/>
                </a:cubicBezTo>
                <a:cubicBezTo>
                  <a:pt x="99" y="180"/>
                  <a:pt x="102" y="179"/>
                  <a:pt x="105" y="178"/>
                </a:cubicBezTo>
                <a:cubicBezTo>
                  <a:pt x="108" y="178"/>
                  <a:pt x="110" y="175"/>
                  <a:pt x="113" y="174"/>
                </a:cubicBezTo>
                <a:cubicBezTo>
                  <a:pt x="118" y="177"/>
                  <a:pt x="122" y="177"/>
                  <a:pt x="125" y="172"/>
                </a:cubicBezTo>
                <a:cubicBezTo>
                  <a:pt x="127" y="170"/>
                  <a:pt x="128" y="171"/>
                  <a:pt x="130" y="171"/>
                </a:cubicBezTo>
                <a:cubicBezTo>
                  <a:pt x="135" y="173"/>
                  <a:pt x="141" y="169"/>
                  <a:pt x="141" y="163"/>
                </a:cubicBezTo>
                <a:cubicBezTo>
                  <a:pt x="141" y="161"/>
                  <a:pt x="142" y="160"/>
                  <a:pt x="143" y="160"/>
                </a:cubicBezTo>
                <a:cubicBezTo>
                  <a:pt x="147" y="158"/>
                  <a:pt x="149" y="153"/>
                  <a:pt x="147" y="149"/>
                </a:cubicBezTo>
                <a:cubicBezTo>
                  <a:pt x="146" y="147"/>
                  <a:pt x="147" y="146"/>
                  <a:pt x="148" y="145"/>
                </a:cubicBezTo>
                <a:cubicBezTo>
                  <a:pt x="154" y="139"/>
                  <a:pt x="158" y="133"/>
                  <a:pt x="159" y="125"/>
                </a:cubicBezTo>
                <a:cubicBezTo>
                  <a:pt x="160" y="118"/>
                  <a:pt x="166" y="115"/>
                  <a:pt x="170" y="110"/>
                </a:cubicBezTo>
                <a:cubicBezTo>
                  <a:pt x="173" y="113"/>
                  <a:pt x="175" y="113"/>
                  <a:pt x="177" y="110"/>
                </a:cubicBezTo>
                <a:cubicBezTo>
                  <a:pt x="179" y="107"/>
                  <a:pt x="182" y="105"/>
                  <a:pt x="185" y="102"/>
                </a:cubicBezTo>
                <a:moveTo>
                  <a:pt x="201" y="96"/>
                </a:moveTo>
                <a:cubicBezTo>
                  <a:pt x="200" y="123"/>
                  <a:pt x="191" y="147"/>
                  <a:pt x="175" y="169"/>
                </a:cubicBezTo>
                <a:cubicBezTo>
                  <a:pt x="158" y="194"/>
                  <a:pt x="136" y="213"/>
                  <a:pt x="111" y="230"/>
                </a:cubicBezTo>
                <a:cubicBezTo>
                  <a:pt x="109" y="231"/>
                  <a:pt x="107" y="231"/>
                  <a:pt x="105" y="230"/>
                </a:cubicBezTo>
                <a:cubicBezTo>
                  <a:pt x="70" y="207"/>
                  <a:pt x="41" y="179"/>
                  <a:pt x="25" y="141"/>
                </a:cubicBezTo>
                <a:cubicBezTo>
                  <a:pt x="20" y="127"/>
                  <a:pt x="16" y="113"/>
                  <a:pt x="16" y="99"/>
                </a:cubicBezTo>
                <a:cubicBezTo>
                  <a:pt x="15" y="75"/>
                  <a:pt x="16" y="51"/>
                  <a:pt x="16" y="27"/>
                </a:cubicBezTo>
                <a:cubicBezTo>
                  <a:pt x="16" y="26"/>
                  <a:pt x="16" y="25"/>
                  <a:pt x="16" y="25"/>
                </a:cubicBezTo>
                <a:cubicBezTo>
                  <a:pt x="62" y="11"/>
                  <a:pt x="164" y="11"/>
                  <a:pt x="201" y="25"/>
                </a:cubicBezTo>
                <a:cubicBezTo>
                  <a:pt x="201" y="31"/>
                  <a:pt x="201" y="36"/>
                  <a:pt x="201" y="42"/>
                </a:cubicBezTo>
                <a:cubicBezTo>
                  <a:pt x="201" y="60"/>
                  <a:pt x="201" y="78"/>
                  <a:pt x="201" y="96"/>
                </a:cubicBezTo>
                <a:moveTo>
                  <a:pt x="215" y="15"/>
                </a:moveTo>
                <a:cubicBezTo>
                  <a:pt x="215" y="14"/>
                  <a:pt x="214" y="13"/>
                  <a:pt x="213" y="12"/>
                </a:cubicBezTo>
                <a:cubicBezTo>
                  <a:pt x="180" y="6"/>
                  <a:pt x="148" y="1"/>
                  <a:pt x="115" y="0"/>
                </a:cubicBezTo>
                <a:cubicBezTo>
                  <a:pt x="89" y="0"/>
                  <a:pt x="64" y="2"/>
                  <a:pt x="39" y="6"/>
                </a:cubicBezTo>
                <a:cubicBezTo>
                  <a:pt x="27" y="8"/>
                  <a:pt x="14" y="10"/>
                  <a:pt x="0" y="13"/>
                </a:cubicBezTo>
                <a:cubicBezTo>
                  <a:pt x="0" y="39"/>
                  <a:pt x="0" y="64"/>
                  <a:pt x="0" y="89"/>
                </a:cubicBezTo>
                <a:cubicBezTo>
                  <a:pt x="0" y="109"/>
                  <a:pt x="4" y="127"/>
                  <a:pt x="11" y="145"/>
                </a:cubicBezTo>
                <a:cubicBezTo>
                  <a:pt x="30" y="190"/>
                  <a:pt x="64" y="222"/>
                  <a:pt x="106" y="247"/>
                </a:cubicBezTo>
                <a:cubicBezTo>
                  <a:pt x="107" y="248"/>
                  <a:pt x="109" y="247"/>
                  <a:pt x="110" y="247"/>
                </a:cubicBezTo>
                <a:cubicBezTo>
                  <a:pt x="141" y="228"/>
                  <a:pt x="168" y="206"/>
                  <a:pt x="188" y="177"/>
                </a:cubicBezTo>
                <a:cubicBezTo>
                  <a:pt x="203" y="156"/>
                  <a:pt x="213" y="133"/>
                  <a:pt x="215" y="107"/>
                </a:cubicBezTo>
                <a:cubicBezTo>
                  <a:pt x="216" y="77"/>
                  <a:pt x="215" y="46"/>
                  <a:pt x="215" y="15"/>
                </a:cubicBezTo>
              </a:path>
            </a:pathLst>
          </a:custGeom>
          <a:solidFill>
            <a:srgbClr val="0080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2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Freeform 22"/>
          <p:cNvSpPr>
            <a:spLocks noEditPoints="1"/>
          </p:cNvSpPr>
          <p:nvPr/>
        </p:nvSpPr>
        <p:spPr bwMode="auto">
          <a:xfrm>
            <a:off x="3519871" y="8185790"/>
            <a:ext cx="455613" cy="654050"/>
          </a:xfrm>
          <a:custGeom>
            <a:avLst/>
            <a:gdLst>
              <a:gd name="T0" fmla="*/ 19 w 187"/>
              <a:gd name="T1" fmla="*/ 251 h 268"/>
              <a:gd name="T2" fmla="*/ 81 w 187"/>
              <a:gd name="T3" fmla="*/ 265 h 268"/>
              <a:gd name="T4" fmla="*/ 158 w 187"/>
              <a:gd name="T5" fmla="*/ 204 h 268"/>
              <a:gd name="T6" fmla="*/ 163 w 187"/>
              <a:gd name="T7" fmla="*/ 183 h 268"/>
              <a:gd name="T8" fmla="*/ 161 w 187"/>
              <a:gd name="T9" fmla="*/ 139 h 268"/>
              <a:gd name="T10" fmla="*/ 158 w 187"/>
              <a:gd name="T11" fmla="*/ 125 h 268"/>
              <a:gd name="T12" fmla="*/ 160 w 187"/>
              <a:gd name="T13" fmla="*/ 117 h 268"/>
              <a:gd name="T14" fmla="*/ 139 w 187"/>
              <a:gd name="T15" fmla="*/ 5 h 268"/>
              <a:gd name="T16" fmla="*/ 133 w 187"/>
              <a:gd name="T17" fmla="*/ 0 h 268"/>
              <a:gd name="T18" fmla="*/ 131 w 187"/>
              <a:gd name="T19" fmla="*/ 1 h 268"/>
              <a:gd name="T20" fmla="*/ 148 w 187"/>
              <a:gd name="T21" fmla="*/ 56 h 268"/>
              <a:gd name="T22" fmla="*/ 109 w 187"/>
              <a:gd name="T23" fmla="*/ 108 h 268"/>
              <a:gd name="T24" fmla="*/ 124 w 187"/>
              <a:gd name="T25" fmla="*/ 134 h 268"/>
              <a:gd name="T26" fmla="*/ 139 w 187"/>
              <a:gd name="T27" fmla="*/ 146 h 268"/>
              <a:gd name="T28" fmla="*/ 135 w 187"/>
              <a:gd name="T29" fmla="*/ 165 h 268"/>
              <a:gd name="T30" fmla="*/ 132 w 187"/>
              <a:gd name="T31" fmla="*/ 166 h 268"/>
              <a:gd name="T32" fmla="*/ 115 w 187"/>
              <a:gd name="T33" fmla="*/ 160 h 268"/>
              <a:gd name="T34" fmla="*/ 115 w 187"/>
              <a:gd name="T35" fmla="*/ 140 h 268"/>
              <a:gd name="T36" fmla="*/ 103 w 187"/>
              <a:gd name="T37" fmla="*/ 116 h 268"/>
              <a:gd name="T38" fmla="*/ 97 w 187"/>
              <a:gd name="T39" fmla="*/ 113 h 268"/>
              <a:gd name="T40" fmla="*/ 78 w 187"/>
              <a:gd name="T41" fmla="*/ 118 h 268"/>
              <a:gd name="T42" fmla="*/ 10 w 187"/>
              <a:gd name="T43" fmla="*/ 95 h 268"/>
              <a:gd name="T44" fmla="*/ 6 w 187"/>
              <a:gd name="T45" fmla="*/ 92 h 268"/>
              <a:gd name="T46" fmla="*/ 4 w 187"/>
              <a:gd name="T47" fmla="*/ 93 h 268"/>
              <a:gd name="T48" fmla="*/ 6 w 187"/>
              <a:gd name="T49" fmla="*/ 99 h 268"/>
              <a:gd name="T50" fmla="*/ 28 w 187"/>
              <a:gd name="T51" fmla="*/ 132 h 268"/>
              <a:gd name="T52" fmla="*/ 71 w 187"/>
              <a:gd name="T53" fmla="*/ 155 h 268"/>
              <a:gd name="T54" fmla="*/ 93 w 187"/>
              <a:gd name="T55" fmla="*/ 179 h 268"/>
              <a:gd name="T56" fmla="*/ 74 w 187"/>
              <a:gd name="T57" fmla="*/ 229 h 268"/>
              <a:gd name="T58" fmla="*/ 38 w 187"/>
              <a:gd name="T59" fmla="*/ 233 h 268"/>
              <a:gd name="T60" fmla="*/ 19 w 187"/>
              <a:gd name="T61" fmla="*/ 251 h 268"/>
              <a:gd name="T62" fmla="*/ 89 w 187"/>
              <a:gd name="T63" fmla="*/ 59 h 268"/>
              <a:gd name="T64" fmla="*/ 65 w 187"/>
              <a:gd name="T65" fmla="*/ 83 h 268"/>
              <a:gd name="T66" fmla="*/ 88 w 187"/>
              <a:gd name="T67" fmla="*/ 106 h 268"/>
              <a:gd name="T68" fmla="*/ 113 w 187"/>
              <a:gd name="T69" fmla="*/ 84 h 268"/>
              <a:gd name="T70" fmla="*/ 89 w 187"/>
              <a:gd name="T71" fmla="*/ 59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87" h="268">
                <a:moveTo>
                  <a:pt x="19" y="251"/>
                </a:moveTo>
                <a:cubicBezTo>
                  <a:pt x="40" y="261"/>
                  <a:pt x="58" y="268"/>
                  <a:pt x="81" y="265"/>
                </a:cubicBezTo>
                <a:cubicBezTo>
                  <a:pt x="119" y="260"/>
                  <a:pt x="145" y="240"/>
                  <a:pt x="158" y="204"/>
                </a:cubicBezTo>
                <a:cubicBezTo>
                  <a:pt x="159" y="201"/>
                  <a:pt x="163" y="187"/>
                  <a:pt x="163" y="183"/>
                </a:cubicBezTo>
                <a:cubicBezTo>
                  <a:pt x="163" y="179"/>
                  <a:pt x="168" y="162"/>
                  <a:pt x="161" y="139"/>
                </a:cubicBezTo>
                <a:cubicBezTo>
                  <a:pt x="160" y="135"/>
                  <a:pt x="159" y="130"/>
                  <a:pt x="158" y="125"/>
                </a:cubicBezTo>
                <a:cubicBezTo>
                  <a:pt x="158" y="122"/>
                  <a:pt x="158" y="119"/>
                  <a:pt x="160" y="117"/>
                </a:cubicBezTo>
                <a:cubicBezTo>
                  <a:pt x="187" y="77"/>
                  <a:pt x="179" y="32"/>
                  <a:pt x="139" y="5"/>
                </a:cubicBezTo>
                <a:cubicBezTo>
                  <a:pt x="137" y="3"/>
                  <a:pt x="135" y="2"/>
                  <a:pt x="133" y="0"/>
                </a:cubicBezTo>
                <a:cubicBezTo>
                  <a:pt x="132" y="1"/>
                  <a:pt x="132" y="1"/>
                  <a:pt x="131" y="1"/>
                </a:cubicBezTo>
                <a:cubicBezTo>
                  <a:pt x="149" y="19"/>
                  <a:pt x="154" y="31"/>
                  <a:pt x="148" y="56"/>
                </a:cubicBezTo>
                <a:cubicBezTo>
                  <a:pt x="143" y="79"/>
                  <a:pt x="128" y="96"/>
                  <a:pt x="109" y="108"/>
                </a:cubicBezTo>
                <a:cubicBezTo>
                  <a:pt x="113" y="115"/>
                  <a:pt x="118" y="124"/>
                  <a:pt x="124" y="134"/>
                </a:cubicBezTo>
                <a:cubicBezTo>
                  <a:pt x="128" y="141"/>
                  <a:pt x="132" y="140"/>
                  <a:pt x="139" y="146"/>
                </a:cubicBezTo>
                <a:cubicBezTo>
                  <a:pt x="139" y="146"/>
                  <a:pt x="137" y="161"/>
                  <a:pt x="135" y="165"/>
                </a:cubicBezTo>
                <a:cubicBezTo>
                  <a:pt x="135" y="166"/>
                  <a:pt x="133" y="167"/>
                  <a:pt x="132" y="166"/>
                </a:cubicBezTo>
                <a:cubicBezTo>
                  <a:pt x="128" y="165"/>
                  <a:pt x="119" y="163"/>
                  <a:pt x="115" y="160"/>
                </a:cubicBezTo>
                <a:cubicBezTo>
                  <a:pt x="113" y="153"/>
                  <a:pt x="117" y="146"/>
                  <a:pt x="115" y="140"/>
                </a:cubicBezTo>
                <a:cubicBezTo>
                  <a:pt x="115" y="139"/>
                  <a:pt x="106" y="125"/>
                  <a:pt x="103" y="116"/>
                </a:cubicBezTo>
                <a:cubicBezTo>
                  <a:pt x="102" y="113"/>
                  <a:pt x="100" y="112"/>
                  <a:pt x="97" y="113"/>
                </a:cubicBezTo>
                <a:cubicBezTo>
                  <a:pt x="91" y="115"/>
                  <a:pt x="84" y="117"/>
                  <a:pt x="78" y="118"/>
                </a:cubicBezTo>
                <a:cubicBezTo>
                  <a:pt x="52" y="121"/>
                  <a:pt x="28" y="116"/>
                  <a:pt x="10" y="95"/>
                </a:cubicBezTo>
                <a:cubicBezTo>
                  <a:pt x="9" y="94"/>
                  <a:pt x="7" y="93"/>
                  <a:pt x="6" y="92"/>
                </a:cubicBezTo>
                <a:cubicBezTo>
                  <a:pt x="5" y="92"/>
                  <a:pt x="5" y="92"/>
                  <a:pt x="4" y="93"/>
                </a:cubicBezTo>
                <a:cubicBezTo>
                  <a:pt x="5" y="95"/>
                  <a:pt x="5" y="97"/>
                  <a:pt x="6" y="99"/>
                </a:cubicBezTo>
                <a:cubicBezTo>
                  <a:pt x="8" y="111"/>
                  <a:pt x="14" y="122"/>
                  <a:pt x="28" y="132"/>
                </a:cubicBezTo>
                <a:cubicBezTo>
                  <a:pt x="30" y="133"/>
                  <a:pt x="70" y="155"/>
                  <a:pt x="71" y="155"/>
                </a:cubicBezTo>
                <a:cubicBezTo>
                  <a:pt x="85" y="161"/>
                  <a:pt x="92" y="177"/>
                  <a:pt x="93" y="179"/>
                </a:cubicBezTo>
                <a:cubicBezTo>
                  <a:pt x="100" y="198"/>
                  <a:pt x="94" y="220"/>
                  <a:pt x="74" y="229"/>
                </a:cubicBezTo>
                <a:cubicBezTo>
                  <a:pt x="62" y="234"/>
                  <a:pt x="50" y="235"/>
                  <a:pt x="38" y="233"/>
                </a:cubicBezTo>
                <a:cubicBezTo>
                  <a:pt x="12" y="221"/>
                  <a:pt x="0" y="244"/>
                  <a:pt x="19" y="251"/>
                </a:cubicBezTo>
                <a:moveTo>
                  <a:pt x="89" y="59"/>
                </a:moveTo>
                <a:cubicBezTo>
                  <a:pt x="76" y="59"/>
                  <a:pt x="65" y="70"/>
                  <a:pt x="65" y="83"/>
                </a:cubicBezTo>
                <a:cubicBezTo>
                  <a:pt x="65" y="96"/>
                  <a:pt x="75" y="106"/>
                  <a:pt x="88" y="106"/>
                </a:cubicBezTo>
                <a:cubicBezTo>
                  <a:pt x="102" y="107"/>
                  <a:pt x="112" y="97"/>
                  <a:pt x="113" y="84"/>
                </a:cubicBezTo>
                <a:cubicBezTo>
                  <a:pt x="113" y="70"/>
                  <a:pt x="102" y="60"/>
                  <a:pt x="89" y="59"/>
                </a:cubicBezTo>
              </a:path>
            </a:pathLst>
          </a:custGeom>
          <a:solidFill>
            <a:srgbClr val="0080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2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Freeform 23"/>
          <p:cNvSpPr>
            <a:spLocks noEditPoints="1"/>
          </p:cNvSpPr>
          <p:nvPr/>
        </p:nvSpPr>
        <p:spPr bwMode="auto">
          <a:xfrm>
            <a:off x="12438063" y="6326828"/>
            <a:ext cx="587375" cy="581025"/>
          </a:xfrm>
          <a:custGeom>
            <a:avLst/>
            <a:gdLst>
              <a:gd name="T0" fmla="*/ 150 w 241"/>
              <a:gd name="T1" fmla="*/ 141 h 238"/>
              <a:gd name="T2" fmla="*/ 145 w 241"/>
              <a:gd name="T3" fmla="*/ 146 h 238"/>
              <a:gd name="T4" fmla="*/ 96 w 241"/>
              <a:gd name="T5" fmla="*/ 146 h 238"/>
              <a:gd name="T6" fmla="*/ 92 w 241"/>
              <a:gd name="T7" fmla="*/ 143 h 238"/>
              <a:gd name="T8" fmla="*/ 91 w 241"/>
              <a:gd name="T9" fmla="*/ 108 h 238"/>
              <a:gd name="T10" fmla="*/ 134 w 241"/>
              <a:gd name="T11" fmla="*/ 108 h 238"/>
              <a:gd name="T12" fmla="*/ 150 w 241"/>
              <a:gd name="T13" fmla="*/ 124 h 238"/>
              <a:gd name="T14" fmla="*/ 150 w 241"/>
              <a:gd name="T15" fmla="*/ 141 h 238"/>
              <a:gd name="T16" fmla="*/ 132 w 241"/>
              <a:gd name="T17" fmla="*/ 94 h 238"/>
              <a:gd name="T18" fmla="*/ 109 w 241"/>
              <a:gd name="T19" fmla="*/ 94 h 238"/>
              <a:gd name="T20" fmla="*/ 109 w 241"/>
              <a:gd name="T21" fmla="*/ 80 h 238"/>
              <a:gd name="T22" fmla="*/ 121 w 241"/>
              <a:gd name="T23" fmla="*/ 69 h 238"/>
              <a:gd name="T24" fmla="*/ 132 w 241"/>
              <a:gd name="T25" fmla="*/ 81 h 238"/>
              <a:gd name="T26" fmla="*/ 132 w 241"/>
              <a:gd name="T27" fmla="*/ 94 h 238"/>
              <a:gd name="T28" fmla="*/ 163 w 241"/>
              <a:gd name="T29" fmla="*/ 142 h 238"/>
              <a:gd name="T30" fmla="*/ 163 w 241"/>
              <a:gd name="T31" fmla="*/ 113 h 238"/>
              <a:gd name="T32" fmla="*/ 146 w 241"/>
              <a:gd name="T33" fmla="*/ 94 h 238"/>
              <a:gd name="T34" fmla="*/ 146 w 241"/>
              <a:gd name="T35" fmla="*/ 81 h 238"/>
              <a:gd name="T36" fmla="*/ 121 w 241"/>
              <a:gd name="T37" fmla="*/ 56 h 238"/>
              <a:gd name="T38" fmla="*/ 95 w 241"/>
              <a:gd name="T39" fmla="*/ 81 h 238"/>
              <a:gd name="T40" fmla="*/ 95 w 241"/>
              <a:gd name="T41" fmla="*/ 94 h 238"/>
              <a:gd name="T42" fmla="*/ 78 w 241"/>
              <a:gd name="T43" fmla="*/ 114 h 238"/>
              <a:gd name="T44" fmla="*/ 78 w 241"/>
              <a:gd name="T45" fmla="*/ 142 h 238"/>
              <a:gd name="T46" fmla="*/ 95 w 241"/>
              <a:gd name="T47" fmla="*/ 159 h 238"/>
              <a:gd name="T48" fmla="*/ 146 w 241"/>
              <a:gd name="T49" fmla="*/ 159 h 238"/>
              <a:gd name="T50" fmla="*/ 163 w 241"/>
              <a:gd name="T51" fmla="*/ 142 h 238"/>
              <a:gd name="T52" fmla="*/ 227 w 241"/>
              <a:gd name="T53" fmla="*/ 57 h 238"/>
              <a:gd name="T54" fmla="*/ 220 w 241"/>
              <a:gd name="T55" fmla="*/ 91 h 238"/>
              <a:gd name="T56" fmla="*/ 168 w 241"/>
              <a:gd name="T57" fmla="*/ 193 h 238"/>
              <a:gd name="T58" fmla="*/ 125 w 241"/>
              <a:gd name="T59" fmla="*/ 224 h 238"/>
              <a:gd name="T60" fmla="*/ 116 w 241"/>
              <a:gd name="T61" fmla="*/ 224 h 238"/>
              <a:gd name="T62" fmla="*/ 54 w 241"/>
              <a:gd name="T63" fmla="*/ 165 h 238"/>
              <a:gd name="T64" fmla="*/ 16 w 241"/>
              <a:gd name="T65" fmla="*/ 61 h 238"/>
              <a:gd name="T66" fmla="*/ 16 w 241"/>
              <a:gd name="T67" fmla="*/ 57 h 238"/>
              <a:gd name="T68" fmla="*/ 121 w 241"/>
              <a:gd name="T69" fmla="*/ 15 h 238"/>
              <a:gd name="T70" fmla="*/ 227 w 241"/>
              <a:gd name="T71" fmla="*/ 57 h 238"/>
              <a:gd name="T72" fmla="*/ 241 w 241"/>
              <a:gd name="T73" fmla="*/ 55 h 238"/>
              <a:gd name="T74" fmla="*/ 241 w 241"/>
              <a:gd name="T75" fmla="*/ 45 h 238"/>
              <a:gd name="T76" fmla="*/ 165 w 241"/>
              <a:gd name="T77" fmla="*/ 26 h 238"/>
              <a:gd name="T78" fmla="*/ 131 w 241"/>
              <a:gd name="T79" fmla="*/ 6 h 238"/>
              <a:gd name="T80" fmla="*/ 125 w 241"/>
              <a:gd name="T81" fmla="*/ 0 h 238"/>
              <a:gd name="T82" fmla="*/ 117 w 241"/>
              <a:gd name="T83" fmla="*/ 1 h 238"/>
              <a:gd name="T84" fmla="*/ 108 w 241"/>
              <a:gd name="T85" fmla="*/ 8 h 238"/>
              <a:gd name="T86" fmla="*/ 31 w 241"/>
              <a:gd name="T87" fmla="*/ 41 h 238"/>
              <a:gd name="T88" fmla="*/ 0 w 241"/>
              <a:gd name="T89" fmla="*/ 47 h 238"/>
              <a:gd name="T90" fmla="*/ 0 w 241"/>
              <a:gd name="T91" fmla="*/ 50 h 238"/>
              <a:gd name="T92" fmla="*/ 26 w 241"/>
              <a:gd name="T93" fmla="*/ 139 h 238"/>
              <a:gd name="T94" fmla="*/ 96 w 241"/>
              <a:gd name="T95" fmla="*/ 227 h 238"/>
              <a:gd name="T96" fmla="*/ 113 w 241"/>
              <a:gd name="T97" fmla="*/ 238 h 238"/>
              <a:gd name="T98" fmla="*/ 127 w 241"/>
              <a:gd name="T99" fmla="*/ 238 h 238"/>
              <a:gd name="T100" fmla="*/ 138 w 241"/>
              <a:gd name="T101" fmla="*/ 232 h 238"/>
              <a:gd name="T102" fmla="*/ 212 w 241"/>
              <a:gd name="T103" fmla="*/ 151 h 238"/>
              <a:gd name="T104" fmla="*/ 240 w 241"/>
              <a:gd name="T105" fmla="*/ 61 h 238"/>
              <a:gd name="T106" fmla="*/ 241 w 241"/>
              <a:gd name="T107" fmla="*/ 55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41" h="238">
                <a:moveTo>
                  <a:pt x="150" y="141"/>
                </a:moveTo>
                <a:cubicBezTo>
                  <a:pt x="150" y="144"/>
                  <a:pt x="149" y="146"/>
                  <a:pt x="145" y="146"/>
                </a:cubicBezTo>
                <a:cubicBezTo>
                  <a:pt x="129" y="146"/>
                  <a:pt x="112" y="146"/>
                  <a:pt x="96" y="146"/>
                </a:cubicBezTo>
                <a:cubicBezTo>
                  <a:pt x="95" y="146"/>
                  <a:pt x="92" y="144"/>
                  <a:pt x="92" y="143"/>
                </a:cubicBezTo>
                <a:cubicBezTo>
                  <a:pt x="91" y="132"/>
                  <a:pt x="91" y="120"/>
                  <a:pt x="91" y="108"/>
                </a:cubicBezTo>
                <a:cubicBezTo>
                  <a:pt x="106" y="108"/>
                  <a:pt x="120" y="108"/>
                  <a:pt x="134" y="108"/>
                </a:cubicBezTo>
                <a:cubicBezTo>
                  <a:pt x="150" y="108"/>
                  <a:pt x="150" y="108"/>
                  <a:pt x="150" y="124"/>
                </a:cubicBezTo>
                <a:cubicBezTo>
                  <a:pt x="150" y="129"/>
                  <a:pt x="149" y="135"/>
                  <a:pt x="150" y="141"/>
                </a:cubicBezTo>
                <a:moveTo>
                  <a:pt x="132" y="94"/>
                </a:moveTo>
                <a:cubicBezTo>
                  <a:pt x="109" y="94"/>
                  <a:pt x="109" y="94"/>
                  <a:pt x="109" y="94"/>
                </a:cubicBezTo>
                <a:cubicBezTo>
                  <a:pt x="109" y="89"/>
                  <a:pt x="108" y="85"/>
                  <a:pt x="109" y="80"/>
                </a:cubicBezTo>
                <a:cubicBezTo>
                  <a:pt x="109" y="74"/>
                  <a:pt x="115" y="69"/>
                  <a:pt x="121" y="69"/>
                </a:cubicBezTo>
                <a:cubicBezTo>
                  <a:pt x="128" y="69"/>
                  <a:pt x="132" y="74"/>
                  <a:pt x="132" y="81"/>
                </a:cubicBezTo>
                <a:cubicBezTo>
                  <a:pt x="133" y="85"/>
                  <a:pt x="132" y="89"/>
                  <a:pt x="132" y="94"/>
                </a:cubicBezTo>
                <a:moveTo>
                  <a:pt x="163" y="142"/>
                </a:moveTo>
                <a:cubicBezTo>
                  <a:pt x="163" y="133"/>
                  <a:pt x="163" y="123"/>
                  <a:pt x="163" y="113"/>
                </a:cubicBezTo>
                <a:cubicBezTo>
                  <a:pt x="163" y="101"/>
                  <a:pt x="159" y="96"/>
                  <a:pt x="146" y="94"/>
                </a:cubicBezTo>
                <a:cubicBezTo>
                  <a:pt x="146" y="90"/>
                  <a:pt x="146" y="86"/>
                  <a:pt x="146" y="81"/>
                </a:cubicBezTo>
                <a:cubicBezTo>
                  <a:pt x="146" y="67"/>
                  <a:pt x="135" y="56"/>
                  <a:pt x="121" y="56"/>
                </a:cubicBezTo>
                <a:cubicBezTo>
                  <a:pt x="106" y="56"/>
                  <a:pt x="95" y="67"/>
                  <a:pt x="95" y="81"/>
                </a:cubicBezTo>
                <a:cubicBezTo>
                  <a:pt x="95" y="86"/>
                  <a:pt x="95" y="90"/>
                  <a:pt x="95" y="94"/>
                </a:cubicBezTo>
                <a:cubicBezTo>
                  <a:pt x="82" y="96"/>
                  <a:pt x="78" y="101"/>
                  <a:pt x="78" y="114"/>
                </a:cubicBezTo>
                <a:cubicBezTo>
                  <a:pt x="78" y="123"/>
                  <a:pt x="78" y="133"/>
                  <a:pt x="78" y="142"/>
                </a:cubicBezTo>
                <a:cubicBezTo>
                  <a:pt x="78" y="153"/>
                  <a:pt x="84" y="159"/>
                  <a:pt x="95" y="159"/>
                </a:cubicBezTo>
                <a:cubicBezTo>
                  <a:pt x="112" y="159"/>
                  <a:pt x="129" y="159"/>
                  <a:pt x="146" y="159"/>
                </a:cubicBezTo>
                <a:cubicBezTo>
                  <a:pt x="157" y="159"/>
                  <a:pt x="163" y="153"/>
                  <a:pt x="163" y="142"/>
                </a:cubicBezTo>
                <a:moveTo>
                  <a:pt x="227" y="57"/>
                </a:moveTo>
                <a:cubicBezTo>
                  <a:pt x="225" y="69"/>
                  <a:pt x="223" y="80"/>
                  <a:pt x="220" y="91"/>
                </a:cubicBezTo>
                <a:cubicBezTo>
                  <a:pt x="210" y="129"/>
                  <a:pt x="194" y="164"/>
                  <a:pt x="168" y="193"/>
                </a:cubicBezTo>
                <a:cubicBezTo>
                  <a:pt x="155" y="206"/>
                  <a:pt x="141" y="217"/>
                  <a:pt x="125" y="224"/>
                </a:cubicBezTo>
                <a:cubicBezTo>
                  <a:pt x="122" y="226"/>
                  <a:pt x="120" y="226"/>
                  <a:pt x="116" y="224"/>
                </a:cubicBezTo>
                <a:cubicBezTo>
                  <a:pt x="90" y="211"/>
                  <a:pt x="70" y="190"/>
                  <a:pt x="54" y="165"/>
                </a:cubicBezTo>
                <a:cubicBezTo>
                  <a:pt x="35" y="133"/>
                  <a:pt x="23" y="98"/>
                  <a:pt x="16" y="61"/>
                </a:cubicBezTo>
                <a:cubicBezTo>
                  <a:pt x="16" y="60"/>
                  <a:pt x="16" y="59"/>
                  <a:pt x="16" y="57"/>
                </a:cubicBezTo>
                <a:cubicBezTo>
                  <a:pt x="54" y="51"/>
                  <a:pt x="90" y="40"/>
                  <a:pt x="121" y="15"/>
                </a:cubicBezTo>
                <a:cubicBezTo>
                  <a:pt x="152" y="40"/>
                  <a:pt x="188" y="51"/>
                  <a:pt x="227" y="57"/>
                </a:cubicBezTo>
                <a:moveTo>
                  <a:pt x="241" y="55"/>
                </a:moveTo>
                <a:cubicBezTo>
                  <a:pt x="241" y="45"/>
                  <a:pt x="241" y="45"/>
                  <a:pt x="241" y="45"/>
                </a:cubicBezTo>
                <a:cubicBezTo>
                  <a:pt x="215" y="42"/>
                  <a:pt x="189" y="37"/>
                  <a:pt x="165" y="26"/>
                </a:cubicBezTo>
                <a:cubicBezTo>
                  <a:pt x="153" y="20"/>
                  <a:pt x="142" y="13"/>
                  <a:pt x="131" y="6"/>
                </a:cubicBezTo>
                <a:cubicBezTo>
                  <a:pt x="129" y="4"/>
                  <a:pt x="126" y="2"/>
                  <a:pt x="125" y="0"/>
                </a:cubicBezTo>
                <a:cubicBezTo>
                  <a:pt x="120" y="0"/>
                  <a:pt x="121" y="1"/>
                  <a:pt x="117" y="1"/>
                </a:cubicBezTo>
                <a:cubicBezTo>
                  <a:pt x="115" y="3"/>
                  <a:pt x="111" y="6"/>
                  <a:pt x="108" y="8"/>
                </a:cubicBezTo>
                <a:cubicBezTo>
                  <a:pt x="86" y="25"/>
                  <a:pt x="59" y="35"/>
                  <a:pt x="31" y="41"/>
                </a:cubicBezTo>
                <a:cubicBezTo>
                  <a:pt x="21" y="43"/>
                  <a:pt x="11" y="45"/>
                  <a:pt x="0" y="47"/>
                </a:cubicBezTo>
                <a:cubicBezTo>
                  <a:pt x="0" y="48"/>
                  <a:pt x="0" y="49"/>
                  <a:pt x="0" y="50"/>
                </a:cubicBezTo>
                <a:cubicBezTo>
                  <a:pt x="5" y="81"/>
                  <a:pt x="13" y="111"/>
                  <a:pt x="26" y="139"/>
                </a:cubicBezTo>
                <a:cubicBezTo>
                  <a:pt x="42" y="174"/>
                  <a:pt x="63" y="205"/>
                  <a:pt x="96" y="227"/>
                </a:cubicBezTo>
                <a:cubicBezTo>
                  <a:pt x="102" y="231"/>
                  <a:pt x="108" y="235"/>
                  <a:pt x="113" y="238"/>
                </a:cubicBezTo>
                <a:cubicBezTo>
                  <a:pt x="127" y="238"/>
                  <a:pt x="127" y="238"/>
                  <a:pt x="127" y="238"/>
                </a:cubicBezTo>
                <a:cubicBezTo>
                  <a:pt x="131" y="236"/>
                  <a:pt x="134" y="234"/>
                  <a:pt x="138" y="232"/>
                </a:cubicBezTo>
                <a:cubicBezTo>
                  <a:pt x="172" y="213"/>
                  <a:pt x="195" y="185"/>
                  <a:pt x="212" y="151"/>
                </a:cubicBezTo>
                <a:cubicBezTo>
                  <a:pt x="226" y="123"/>
                  <a:pt x="235" y="92"/>
                  <a:pt x="240" y="61"/>
                </a:cubicBezTo>
                <a:cubicBezTo>
                  <a:pt x="240" y="59"/>
                  <a:pt x="241" y="57"/>
                  <a:pt x="241" y="55"/>
                </a:cubicBezTo>
              </a:path>
            </a:pathLst>
          </a:custGeom>
          <a:solidFill>
            <a:srgbClr val="0080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2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Freeform 24"/>
          <p:cNvSpPr>
            <a:spLocks noEditPoints="1"/>
          </p:cNvSpPr>
          <p:nvPr/>
        </p:nvSpPr>
        <p:spPr bwMode="auto">
          <a:xfrm>
            <a:off x="13539667" y="8257228"/>
            <a:ext cx="541338" cy="522288"/>
          </a:xfrm>
          <a:custGeom>
            <a:avLst/>
            <a:gdLst>
              <a:gd name="T0" fmla="*/ 112 w 222"/>
              <a:gd name="T1" fmla="*/ 194 h 214"/>
              <a:gd name="T2" fmla="*/ 133 w 222"/>
              <a:gd name="T3" fmla="*/ 214 h 214"/>
              <a:gd name="T4" fmla="*/ 153 w 222"/>
              <a:gd name="T5" fmla="*/ 194 h 214"/>
              <a:gd name="T6" fmla="*/ 133 w 222"/>
              <a:gd name="T7" fmla="*/ 173 h 214"/>
              <a:gd name="T8" fmla="*/ 128 w 222"/>
              <a:gd name="T9" fmla="*/ 149 h 214"/>
              <a:gd name="T10" fmla="*/ 118 w 222"/>
              <a:gd name="T11" fmla="*/ 151 h 214"/>
              <a:gd name="T12" fmla="*/ 123 w 222"/>
              <a:gd name="T13" fmla="*/ 176 h 214"/>
              <a:gd name="T14" fmla="*/ 112 w 222"/>
              <a:gd name="T15" fmla="*/ 194 h 214"/>
              <a:gd name="T16" fmla="*/ 20 w 222"/>
              <a:gd name="T17" fmla="*/ 117 h 214"/>
              <a:gd name="T18" fmla="*/ 0 w 222"/>
              <a:gd name="T19" fmla="*/ 137 h 214"/>
              <a:gd name="T20" fmla="*/ 20 w 222"/>
              <a:gd name="T21" fmla="*/ 157 h 214"/>
              <a:gd name="T22" fmla="*/ 40 w 222"/>
              <a:gd name="T23" fmla="*/ 137 h 214"/>
              <a:gd name="T24" fmla="*/ 40 w 222"/>
              <a:gd name="T25" fmla="*/ 136 h 214"/>
              <a:gd name="T26" fmla="*/ 71 w 222"/>
              <a:gd name="T27" fmla="*/ 125 h 214"/>
              <a:gd name="T28" fmla="*/ 68 w 222"/>
              <a:gd name="T29" fmla="*/ 115 h 214"/>
              <a:gd name="T30" fmla="*/ 37 w 222"/>
              <a:gd name="T31" fmla="*/ 126 h 214"/>
              <a:gd name="T32" fmla="*/ 20 w 222"/>
              <a:gd name="T33" fmla="*/ 117 h 214"/>
              <a:gd name="T34" fmla="*/ 83 w 222"/>
              <a:gd name="T35" fmla="*/ 71 h 214"/>
              <a:gd name="T36" fmla="*/ 69 w 222"/>
              <a:gd name="T37" fmla="*/ 58 h 214"/>
              <a:gd name="T38" fmla="*/ 72 w 222"/>
              <a:gd name="T39" fmla="*/ 48 h 214"/>
              <a:gd name="T40" fmla="*/ 52 w 222"/>
              <a:gd name="T41" fmla="*/ 28 h 214"/>
              <a:gd name="T42" fmla="*/ 32 w 222"/>
              <a:gd name="T43" fmla="*/ 48 h 214"/>
              <a:gd name="T44" fmla="*/ 52 w 222"/>
              <a:gd name="T45" fmla="*/ 68 h 214"/>
              <a:gd name="T46" fmla="*/ 62 w 222"/>
              <a:gd name="T47" fmla="*/ 65 h 214"/>
              <a:gd name="T48" fmla="*/ 76 w 222"/>
              <a:gd name="T49" fmla="*/ 78 h 214"/>
              <a:gd name="T50" fmla="*/ 83 w 222"/>
              <a:gd name="T51" fmla="*/ 71 h 214"/>
              <a:gd name="T52" fmla="*/ 112 w 222"/>
              <a:gd name="T53" fmla="*/ 71 h 214"/>
              <a:gd name="T54" fmla="*/ 78 w 222"/>
              <a:gd name="T55" fmla="*/ 106 h 214"/>
              <a:gd name="T56" fmla="*/ 112 w 222"/>
              <a:gd name="T57" fmla="*/ 140 h 214"/>
              <a:gd name="T58" fmla="*/ 147 w 222"/>
              <a:gd name="T59" fmla="*/ 106 h 214"/>
              <a:gd name="T60" fmla="*/ 112 w 222"/>
              <a:gd name="T61" fmla="*/ 71 h 214"/>
              <a:gd name="T62" fmla="*/ 184 w 222"/>
              <a:gd name="T63" fmla="*/ 20 h 214"/>
              <a:gd name="T64" fmla="*/ 164 w 222"/>
              <a:gd name="T65" fmla="*/ 0 h 214"/>
              <a:gd name="T66" fmla="*/ 144 w 222"/>
              <a:gd name="T67" fmla="*/ 20 h 214"/>
              <a:gd name="T68" fmla="*/ 149 w 222"/>
              <a:gd name="T69" fmla="*/ 34 h 214"/>
              <a:gd name="T70" fmla="*/ 131 w 222"/>
              <a:gd name="T71" fmla="*/ 64 h 214"/>
              <a:gd name="T72" fmla="*/ 140 w 222"/>
              <a:gd name="T73" fmla="*/ 69 h 214"/>
              <a:gd name="T74" fmla="*/ 158 w 222"/>
              <a:gd name="T75" fmla="*/ 39 h 214"/>
              <a:gd name="T76" fmla="*/ 164 w 222"/>
              <a:gd name="T77" fmla="*/ 40 h 214"/>
              <a:gd name="T78" fmla="*/ 184 w 222"/>
              <a:gd name="T79" fmla="*/ 20 h 214"/>
              <a:gd name="T80" fmla="*/ 222 w 222"/>
              <a:gd name="T81" fmla="*/ 115 h 214"/>
              <a:gd name="T82" fmla="*/ 202 w 222"/>
              <a:gd name="T83" fmla="*/ 95 h 214"/>
              <a:gd name="T84" fmla="*/ 183 w 222"/>
              <a:gd name="T85" fmla="*/ 108 h 214"/>
              <a:gd name="T86" fmla="*/ 158 w 222"/>
              <a:gd name="T87" fmla="*/ 105 h 214"/>
              <a:gd name="T88" fmla="*/ 158 w 222"/>
              <a:gd name="T89" fmla="*/ 106 h 214"/>
              <a:gd name="T90" fmla="*/ 157 w 222"/>
              <a:gd name="T91" fmla="*/ 115 h 214"/>
              <a:gd name="T92" fmla="*/ 182 w 222"/>
              <a:gd name="T93" fmla="*/ 118 h 214"/>
              <a:gd name="T94" fmla="*/ 202 w 222"/>
              <a:gd name="T95" fmla="*/ 135 h 214"/>
              <a:gd name="T96" fmla="*/ 222 w 222"/>
              <a:gd name="T97" fmla="*/ 115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22" h="214">
                <a:moveTo>
                  <a:pt x="112" y="194"/>
                </a:moveTo>
                <a:cubicBezTo>
                  <a:pt x="112" y="205"/>
                  <a:pt x="121" y="214"/>
                  <a:pt x="133" y="214"/>
                </a:cubicBezTo>
                <a:cubicBezTo>
                  <a:pt x="144" y="214"/>
                  <a:pt x="153" y="205"/>
                  <a:pt x="153" y="194"/>
                </a:cubicBezTo>
                <a:cubicBezTo>
                  <a:pt x="153" y="183"/>
                  <a:pt x="144" y="174"/>
                  <a:pt x="133" y="173"/>
                </a:cubicBezTo>
                <a:cubicBezTo>
                  <a:pt x="128" y="149"/>
                  <a:pt x="128" y="149"/>
                  <a:pt x="128" y="149"/>
                </a:cubicBezTo>
                <a:cubicBezTo>
                  <a:pt x="124" y="150"/>
                  <a:pt x="121" y="151"/>
                  <a:pt x="118" y="151"/>
                </a:cubicBezTo>
                <a:cubicBezTo>
                  <a:pt x="123" y="176"/>
                  <a:pt x="123" y="176"/>
                  <a:pt x="123" y="176"/>
                </a:cubicBezTo>
                <a:cubicBezTo>
                  <a:pt x="117" y="179"/>
                  <a:pt x="112" y="186"/>
                  <a:pt x="112" y="194"/>
                </a:cubicBezTo>
                <a:moveTo>
                  <a:pt x="20" y="117"/>
                </a:moveTo>
                <a:cubicBezTo>
                  <a:pt x="9" y="117"/>
                  <a:pt x="0" y="126"/>
                  <a:pt x="0" y="137"/>
                </a:cubicBezTo>
                <a:cubicBezTo>
                  <a:pt x="0" y="148"/>
                  <a:pt x="9" y="157"/>
                  <a:pt x="20" y="157"/>
                </a:cubicBezTo>
                <a:cubicBezTo>
                  <a:pt x="31" y="157"/>
                  <a:pt x="40" y="148"/>
                  <a:pt x="40" y="137"/>
                </a:cubicBezTo>
                <a:cubicBezTo>
                  <a:pt x="40" y="136"/>
                  <a:pt x="40" y="136"/>
                  <a:pt x="40" y="136"/>
                </a:cubicBezTo>
                <a:cubicBezTo>
                  <a:pt x="71" y="125"/>
                  <a:pt x="71" y="125"/>
                  <a:pt x="71" y="125"/>
                </a:cubicBezTo>
                <a:cubicBezTo>
                  <a:pt x="69" y="122"/>
                  <a:pt x="68" y="119"/>
                  <a:pt x="68" y="115"/>
                </a:cubicBezTo>
                <a:cubicBezTo>
                  <a:pt x="37" y="126"/>
                  <a:pt x="37" y="126"/>
                  <a:pt x="37" y="126"/>
                </a:cubicBezTo>
                <a:cubicBezTo>
                  <a:pt x="33" y="120"/>
                  <a:pt x="27" y="117"/>
                  <a:pt x="20" y="117"/>
                </a:cubicBezTo>
                <a:moveTo>
                  <a:pt x="83" y="71"/>
                </a:moveTo>
                <a:cubicBezTo>
                  <a:pt x="69" y="58"/>
                  <a:pt x="69" y="58"/>
                  <a:pt x="69" y="58"/>
                </a:cubicBezTo>
                <a:cubicBezTo>
                  <a:pt x="71" y="55"/>
                  <a:pt x="72" y="52"/>
                  <a:pt x="72" y="48"/>
                </a:cubicBezTo>
                <a:cubicBezTo>
                  <a:pt x="72" y="37"/>
                  <a:pt x="63" y="28"/>
                  <a:pt x="52" y="28"/>
                </a:cubicBezTo>
                <a:cubicBezTo>
                  <a:pt x="41" y="28"/>
                  <a:pt x="32" y="37"/>
                  <a:pt x="32" y="48"/>
                </a:cubicBezTo>
                <a:cubicBezTo>
                  <a:pt x="32" y="59"/>
                  <a:pt x="41" y="68"/>
                  <a:pt x="52" y="68"/>
                </a:cubicBezTo>
                <a:cubicBezTo>
                  <a:pt x="56" y="68"/>
                  <a:pt x="59" y="67"/>
                  <a:pt x="62" y="65"/>
                </a:cubicBezTo>
                <a:cubicBezTo>
                  <a:pt x="76" y="78"/>
                  <a:pt x="76" y="78"/>
                  <a:pt x="76" y="78"/>
                </a:cubicBezTo>
                <a:cubicBezTo>
                  <a:pt x="78" y="75"/>
                  <a:pt x="80" y="73"/>
                  <a:pt x="83" y="71"/>
                </a:cubicBezTo>
                <a:moveTo>
                  <a:pt x="112" y="71"/>
                </a:moveTo>
                <a:cubicBezTo>
                  <a:pt x="93" y="71"/>
                  <a:pt x="78" y="87"/>
                  <a:pt x="78" y="106"/>
                </a:cubicBezTo>
                <a:cubicBezTo>
                  <a:pt x="78" y="125"/>
                  <a:pt x="93" y="140"/>
                  <a:pt x="112" y="140"/>
                </a:cubicBezTo>
                <a:cubicBezTo>
                  <a:pt x="131" y="140"/>
                  <a:pt x="147" y="125"/>
                  <a:pt x="147" y="106"/>
                </a:cubicBezTo>
                <a:cubicBezTo>
                  <a:pt x="147" y="87"/>
                  <a:pt x="131" y="71"/>
                  <a:pt x="112" y="71"/>
                </a:cubicBezTo>
                <a:moveTo>
                  <a:pt x="184" y="20"/>
                </a:moveTo>
                <a:cubicBezTo>
                  <a:pt x="184" y="9"/>
                  <a:pt x="175" y="0"/>
                  <a:pt x="164" y="0"/>
                </a:cubicBezTo>
                <a:cubicBezTo>
                  <a:pt x="153" y="0"/>
                  <a:pt x="144" y="9"/>
                  <a:pt x="144" y="20"/>
                </a:cubicBezTo>
                <a:cubicBezTo>
                  <a:pt x="144" y="25"/>
                  <a:pt x="146" y="30"/>
                  <a:pt x="149" y="34"/>
                </a:cubicBezTo>
                <a:cubicBezTo>
                  <a:pt x="131" y="64"/>
                  <a:pt x="131" y="64"/>
                  <a:pt x="131" y="64"/>
                </a:cubicBezTo>
                <a:cubicBezTo>
                  <a:pt x="135" y="65"/>
                  <a:pt x="137" y="67"/>
                  <a:pt x="140" y="69"/>
                </a:cubicBezTo>
                <a:cubicBezTo>
                  <a:pt x="158" y="39"/>
                  <a:pt x="158" y="39"/>
                  <a:pt x="158" y="39"/>
                </a:cubicBezTo>
                <a:cubicBezTo>
                  <a:pt x="160" y="39"/>
                  <a:pt x="162" y="40"/>
                  <a:pt x="164" y="40"/>
                </a:cubicBezTo>
                <a:cubicBezTo>
                  <a:pt x="175" y="40"/>
                  <a:pt x="184" y="31"/>
                  <a:pt x="184" y="20"/>
                </a:cubicBezTo>
                <a:moveTo>
                  <a:pt x="222" y="115"/>
                </a:moveTo>
                <a:cubicBezTo>
                  <a:pt x="222" y="104"/>
                  <a:pt x="213" y="95"/>
                  <a:pt x="202" y="95"/>
                </a:cubicBezTo>
                <a:cubicBezTo>
                  <a:pt x="193" y="95"/>
                  <a:pt x="186" y="100"/>
                  <a:pt x="183" y="108"/>
                </a:cubicBezTo>
                <a:cubicBezTo>
                  <a:pt x="158" y="105"/>
                  <a:pt x="158" y="105"/>
                  <a:pt x="158" y="105"/>
                </a:cubicBezTo>
                <a:cubicBezTo>
                  <a:pt x="158" y="105"/>
                  <a:pt x="158" y="106"/>
                  <a:pt x="158" y="106"/>
                </a:cubicBezTo>
                <a:cubicBezTo>
                  <a:pt x="158" y="109"/>
                  <a:pt x="158" y="112"/>
                  <a:pt x="157" y="115"/>
                </a:cubicBezTo>
                <a:cubicBezTo>
                  <a:pt x="182" y="118"/>
                  <a:pt x="182" y="118"/>
                  <a:pt x="182" y="118"/>
                </a:cubicBezTo>
                <a:cubicBezTo>
                  <a:pt x="184" y="127"/>
                  <a:pt x="192" y="135"/>
                  <a:pt x="202" y="135"/>
                </a:cubicBezTo>
                <a:cubicBezTo>
                  <a:pt x="213" y="135"/>
                  <a:pt x="222" y="126"/>
                  <a:pt x="222" y="115"/>
                </a:cubicBezTo>
              </a:path>
            </a:pathLst>
          </a:custGeom>
          <a:solidFill>
            <a:srgbClr val="0080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2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Freeform 25"/>
          <p:cNvSpPr>
            <a:spLocks noEditPoints="1"/>
          </p:cNvSpPr>
          <p:nvPr/>
        </p:nvSpPr>
        <p:spPr bwMode="auto">
          <a:xfrm>
            <a:off x="4602163" y="6317303"/>
            <a:ext cx="468313" cy="639763"/>
          </a:xfrm>
          <a:custGeom>
            <a:avLst/>
            <a:gdLst>
              <a:gd name="T0" fmla="*/ 164 w 192"/>
              <a:gd name="T1" fmla="*/ 44 h 262"/>
              <a:gd name="T2" fmla="*/ 164 w 192"/>
              <a:gd name="T3" fmla="*/ 11 h 262"/>
              <a:gd name="T4" fmla="*/ 55 w 192"/>
              <a:gd name="T5" fmla="*/ 165 h 262"/>
              <a:gd name="T6" fmla="*/ 81 w 192"/>
              <a:gd name="T7" fmla="*/ 120 h 262"/>
              <a:gd name="T8" fmla="*/ 93 w 192"/>
              <a:gd name="T9" fmla="*/ 124 h 262"/>
              <a:gd name="T10" fmla="*/ 96 w 192"/>
              <a:gd name="T11" fmla="*/ 124 h 262"/>
              <a:gd name="T12" fmla="*/ 98 w 192"/>
              <a:gd name="T13" fmla="*/ 124 h 262"/>
              <a:gd name="T14" fmla="*/ 110 w 192"/>
              <a:gd name="T15" fmla="*/ 120 h 262"/>
              <a:gd name="T16" fmla="*/ 136 w 192"/>
              <a:gd name="T17" fmla="*/ 165 h 262"/>
              <a:gd name="T18" fmla="*/ 111 w 192"/>
              <a:gd name="T19" fmla="*/ 210 h 262"/>
              <a:gd name="T20" fmla="*/ 99 w 192"/>
              <a:gd name="T21" fmla="*/ 206 h 262"/>
              <a:gd name="T22" fmla="*/ 96 w 192"/>
              <a:gd name="T23" fmla="*/ 206 h 262"/>
              <a:gd name="T24" fmla="*/ 93 w 192"/>
              <a:gd name="T25" fmla="*/ 206 h 262"/>
              <a:gd name="T26" fmla="*/ 81 w 192"/>
              <a:gd name="T27" fmla="*/ 210 h 262"/>
              <a:gd name="T28" fmla="*/ 55 w 192"/>
              <a:gd name="T29" fmla="*/ 165 h 262"/>
              <a:gd name="T30" fmla="*/ 28 w 192"/>
              <a:gd name="T31" fmla="*/ 182 h 262"/>
              <a:gd name="T32" fmla="*/ 28 w 192"/>
              <a:gd name="T33" fmla="*/ 149 h 262"/>
              <a:gd name="T34" fmla="*/ 96 w 192"/>
              <a:gd name="T35" fmla="*/ 218 h 262"/>
              <a:gd name="T36" fmla="*/ 96 w 192"/>
              <a:gd name="T37" fmla="*/ 250 h 262"/>
              <a:gd name="T38" fmla="*/ 96 w 192"/>
              <a:gd name="T39" fmla="*/ 218 h 262"/>
              <a:gd name="T40" fmla="*/ 164 w 192"/>
              <a:gd name="T41" fmla="*/ 149 h 262"/>
              <a:gd name="T42" fmla="*/ 164 w 192"/>
              <a:gd name="T43" fmla="*/ 182 h 262"/>
              <a:gd name="T44" fmla="*/ 96 w 192"/>
              <a:gd name="T45" fmla="*/ 80 h 262"/>
              <a:gd name="T46" fmla="*/ 96 w 192"/>
              <a:gd name="T47" fmla="*/ 112 h 262"/>
              <a:gd name="T48" fmla="*/ 96 w 192"/>
              <a:gd name="T49" fmla="*/ 80 h 262"/>
              <a:gd name="T50" fmla="*/ 28 w 192"/>
              <a:gd name="T51" fmla="*/ 44 h 262"/>
              <a:gd name="T52" fmla="*/ 28 w 192"/>
              <a:gd name="T53" fmla="*/ 11 h 262"/>
              <a:gd name="T54" fmla="*/ 192 w 192"/>
              <a:gd name="T55" fmla="*/ 28 h 262"/>
              <a:gd name="T56" fmla="*/ 136 w 192"/>
              <a:gd name="T57" fmla="*/ 28 h 262"/>
              <a:gd name="T58" fmla="*/ 111 w 192"/>
              <a:gd name="T59" fmla="*/ 72 h 262"/>
              <a:gd name="T60" fmla="*/ 99 w 192"/>
              <a:gd name="T61" fmla="*/ 69 h 262"/>
              <a:gd name="T62" fmla="*/ 96 w 192"/>
              <a:gd name="T63" fmla="*/ 68 h 262"/>
              <a:gd name="T64" fmla="*/ 93 w 192"/>
              <a:gd name="T65" fmla="*/ 69 h 262"/>
              <a:gd name="T66" fmla="*/ 81 w 192"/>
              <a:gd name="T67" fmla="*/ 72 h 262"/>
              <a:gd name="T68" fmla="*/ 55 w 192"/>
              <a:gd name="T69" fmla="*/ 28 h 262"/>
              <a:gd name="T70" fmla="*/ 0 w 192"/>
              <a:gd name="T71" fmla="*/ 28 h 262"/>
              <a:gd name="T72" fmla="*/ 43 w 192"/>
              <a:gd name="T73" fmla="*/ 51 h 262"/>
              <a:gd name="T74" fmla="*/ 67 w 192"/>
              <a:gd name="T75" fmla="*/ 96 h 262"/>
              <a:gd name="T76" fmla="*/ 43 w 192"/>
              <a:gd name="T77" fmla="*/ 142 h 262"/>
              <a:gd name="T78" fmla="*/ 0 w 192"/>
              <a:gd name="T79" fmla="*/ 165 h 262"/>
              <a:gd name="T80" fmla="*/ 43 w 192"/>
              <a:gd name="T81" fmla="*/ 189 h 262"/>
              <a:gd name="T82" fmla="*/ 67 w 192"/>
              <a:gd name="T83" fmla="*/ 234 h 262"/>
              <a:gd name="T84" fmla="*/ 96 w 192"/>
              <a:gd name="T85" fmla="*/ 262 h 262"/>
              <a:gd name="T86" fmla="*/ 124 w 192"/>
              <a:gd name="T87" fmla="*/ 234 h 262"/>
              <a:gd name="T88" fmla="*/ 149 w 192"/>
              <a:gd name="T89" fmla="*/ 189 h 262"/>
              <a:gd name="T90" fmla="*/ 192 w 192"/>
              <a:gd name="T91" fmla="*/ 165 h 262"/>
              <a:gd name="T92" fmla="*/ 149 w 192"/>
              <a:gd name="T93" fmla="*/ 142 h 262"/>
              <a:gd name="T94" fmla="*/ 124 w 192"/>
              <a:gd name="T95" fmla="*/ 96 h 262"/>
              <a:gd name="T96" fmla="*/ 149 w 192"/>
              <a:gd name="T97" fmla="*/ 51 h 262"/>
              <a:gd name="T98" fmla="*/ 192 w 192"/>
              <a:gd name="T99" fmla="*/ 28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92" h="262">
                <a:moveTo>
                  <a:pt x="180" y="28"/>
                </a:moveTo>
                <a:cubicBezTo>
                  <a:pt x="180" y="37"/>
                  <a:pt x="173" y="44"/>
                  <a:pt x="164" y="44"/>
                </a:cubicBezTo>
                <a:cubicBezTo>
                  <a:pt x="155" y="44"/>
                  <a:pt x="147" y="37"/>
                  <a:pt x="147" y="28"/>
                </a:cubicBezTo>
                <a:cubicBezTo>
                  <a:pt x="147" y="19"/>
                  <a:pt x="155" y="11"/>
                  <a:pt x="164" y="11"/>
                </a:cubicBezTo>
                <a:cubicBezTo>
                  <a:pt x="173" y="11"/>
                  <a:pt x="180" y="19"/>
                  <a:pt x="180" y="28"/>
                </a:cubicBezTo>
                <a:moveTo>
                  <a:pt x="55" y="165"/>
                </a:moveTo>
                <a:cubicBezTo>
                  <a:pt x="55" y="160"/>
                  <a:pt x="54" y="155"/>
                  <a:pt x="51" y="150"/>
                </a:cubicBezTo>
                <a:cubicBezTo>
                  <a:pt x="81" y="120"/>
                  <a:pt x="81" y="120"/>
                  <a:pt x="81" y="120"/>
                </a:cubicBezTo>
                <a:cubicBezTo>
                  <a:pt x="84" y="122"/>
                  <a:pt x="88" y="123"/>
                  <a:pt x="92" y="124"/>
                </a:cubicBezTo>
                <a:cubicBezTo>
                  <a:pt x="92" y="124"/>
                  <a:pt x="93" y="124"/>
                  <a:pt x="93" y="124"/>
                </a:cubicBezTo>
                <a:cubicBezTo>
                  <a:pt x="94" y="124"/>
                  <a:pt x="94" y="124"/>
                  <a:pt x="95" y="124"/>
                </a:cubicBezTo>
                <a:cubicBezTo>
                  <a:pt x="95" y="124"/>
                  <a:pt x="96" y="124"/>
                  <a:pt x="96" y="124"/>
                </a:cubicBezTo>
                <a:cubicBezTo>
                  <a:pt x="96" y="124"/>
                  <a:pt x="96" y="124"/>
                  <a:pt x="96" y="124"/>
                </a:cubicBezTo>
                <a:cubicBezTo>
                  <a:pt x="97" y="124"/>
                  <a:pt x="98" y="124"/>
                  <a:pt x="98" y="124"/>
                </a:cubicBezTo>
                <a:cubicBezTo>
                  <a:pt x="99" y="124"/>
                  <a:pt x="99" y="124"/>
                  <a:pt x="99" y="124"/>
                </a:cubicBezTo>
                <a:cubicBezTo>
                  <a:pt x="103" y="123"/>
                  <a:pt x="107" y="122"/>
                  <a:pt x="110" y="120"/>
                </a:cubicBezTo>
                <a:cubicBezTo>
                  <a:pt x="140" y="150"/>
                  <a:pt x="140" y="150"/>
                  <a:pt x="140" y="150"/>
                </a:cubicBezTo>
                <a:cubicBezTo>
                  <a:pt x="138" y="155"/>
                  <a:pt x="136" y="160"/>
                  <a:pt x="136" y="165"/>
                </a:cubicBezTo>
                <a:cubicBezTo>
                  <a:pt x="136" y="171"/>
                  <a:pt x="138" y="176"/>
                  <a:pt x="140" y="181"/>
                </a:cubicBezTo>
                <a:cubicBezTo>
                  <a:pt x="111" y="210"/>
                  <a:pt x="111" y="210"/>
                  <a:pt x="111" y="210"/>
                </a:cubicBezTo>
                <a:cubicBezTo>
                  <a:pt x="107" y="208"/>
                  <a:pt x="104" y="207"/>
                  <a:pt x="99" y="206"/>
                </a:cubicBezTo>
                <a:cubicBezTo>
                  <a:pt x="99" y="206"/>
                  <a:pt x="99" y="206"/>
                  <a:pt x="99" y="206"/>
                </a:cubicBezTo>
                <a:cubicBezTo>
                  <a:pt x="98" y="206"/>
                  <a:pt x="97" y="206"/>
                  <a:pt x="96" y="206"/>
                </a:cubicBezTo>
                <a:cubicBezTo>
                  <a:pt x="96" y="206"/>
                  <a:pt x="96" y="206"/>
                  <a:pt x="96" y="206"/>
                </a:cubicBezTo>
                <a:cubicBezTo>
                  <a:pt x="96" y="206"/>
                  <a:pt x="95" y="206"/>
                  <a:pt x="95" y="206"/>
                </a:cubicBezTo>
                <a:cubicBezTo>
                  <a:pt x="94" y="206"/>
                  <a:pt x="94" y="206"/>
                  <a:pt x="93" y="206"/>
                </a:cubicBezTo>
                <a:cubicBezTo>
                  <a:pt x="92" y="206"/>
                  <a:pt x="92" y="206"/>
                  <a:pt x="92" y="206"/>
                </a:cubicBezTo>
                <a:cubicBezTo>
                  <a:pt x="88" y="207"/>
                  <a:pt x="84" y="208"/>
                  <a:pt x="81" y="210"/>
                </a:cubicBezTo>
                <a:cubicBezTo>
                  <a:pt x="51" y="181"/>
                  <a:pt x="51" y="181"/>
                  <a:pt x="51" y="181"/>
                </a:cubicBezTo>
                <a:cubicBezTo>
                  <a:pt x="54" y="176"/>
                  <a:pt x="55" y="171"/>
                  <a:pt x="55" y="165"/>
                </a:cubicBezTo>
                <a:moveTo>
                  <a:pt x="44" y="165"/>
                </a:moveTo>
                <a:cubicBezTo>
                  <a:pt x="44" y="174"/>
                  <a:pt x="37" y="182"/>
                  <a:pt x="28" y="182"/>
                </a:cubicBezTo>
                <a:cubicBezTo>
                  <a:pt x="19" y="182"/>
                  <a:pt x="11" y="174"/>
                  <a:pt x="11" y="165"/>
                </a:cubicBezTo>
                <a:cubicBezTo>
                  <a:pt x="11" y="156"/>
                  <a:pt x="19" y="149"/>
                  <a:pt x="28" y="149"/>
                </a:cubicBezTo>
                <a:cubicBezTo>
                  <a:pt x="37" y="149"/>
                  <a:pt x="44" y="156"/>
                  <a:pt x="44" y="165"/>
                </a:cubicBezTo>
                <a:moveTo>
                  <a:pt x="96" y="218"/>
                </a:moveTo>
                <a:cubicBezTo>
                  <a:pt x="104" y="218"/>
                  <a:pt x="112" y="225"/>
                  <a:pt x="112" y="234"/>
                </a:cubicBezTo>
                <a:cubicBezTo>
                  <a:pt x="112" y="243"/>
                  <a:pt x="104" y="250"/>
                  <a:pt x="96" y="250"/>
                </a:cubicBezTo>
                <a:cubicBezTo>
                  <a:pt x="87" y="250"/>
                  <a:pt x="80" y="243"/>
                  <a:pt x="80" y="234"/>
                </a:cubicBezTo>
                <a:cubicBezTo>
                  <a:pt x="80" y="225"/>
                  <a:pt x="87" y="218"/>
                  <a:pt x="96" y="218"/>
                </a:cubicBezTo>
                <a:moveTo>
                  <a:pt x="147" y="165"/>
                </a:moveTo>
                <a:cubicBezTo>
                  <a:pt x="147" y="156"/>
                  <a:pt x="155" y="149"/>
                  <a:pt x="164" y="149"/>
                </a:cubicBezTo>
                <a:cubicBezTo>
                  <a:pt x="173" y="149"/>
                  <a:pt x="180" y="156"/>
                  <a:pt x="180" y="165"/>
                </a:cubicBezTo>
                <a:cubicBezTo>
                  <a:pt x="180" y="174"/>
                  <a:pt x="173" y="182"/>
                  <a:pt x="164" y="182"/>
                </a:cubicBezTo>
                <a:cubicBezTo>
                  <a:pt x="155" y="182"/>
                  <a:pt x="147" y="174"/>
                  <a:pt x="147" y="165"/>
                </a:cubicBezTo>
                <a:moveTo>
                  <a:pt x="96" y="80"/>
                </a:moveTo>
                <a:cubicBezTo>
                  <a:pt x="104" y="80"/>
                  <a:pt x="112" y="87"/>
                  <a:pt x="112" y="96"/>
                </a:cubicBezTo>
                <a:cubicBezTo>
                  <a:pt x="112" y="105"/>
                  <a:pt x="104" y="112"/>
                  <a:pt x="96" y="112"/>
                </a:cubicBezTo>
                <a:cubicBezTo>
                  <a:pt x="87" y="112"/>
                  <a:pt x="80" y="105"/>
                  <a:pt x="80" y="96"/>
                </a:cubicBezTo>
                <a:cubicBezTo>
                  <a:pt x="80" y="87"/>
                  <a:pt x="87" y="80"/>
                  <a:pt x="96" y="80"/>
                </a:cubicBezTo>
                <a:moveTo>
                  <a:pt x="44" y="28"/>
                </a:moveTo>
                <a:cubicBezTo>
                  <a:pt x="44" y="37"/>
                  <a:pt x="37" y="44"/>
                  <a:pt x="28" y="44"/>
                </a:cubicBezTo>
                <a:cubicBezTo>
                  <a:pt x="19" y="44"/>
                  <a:pt x="11" y="37"/>
                  <a:pt x="11" y="28"/>
                </a:cubicBezTo>
                <a:cubicBezTo>
                  <a:pt x="11" y="19"/>
                  <a:pt x="19" y="11"/>
                  <a:pt x="28" y="11"/>
                </a:cubicBezTo>
                <a:cubicBezTo>
                  <a:pt x="37" y="11"/>
                  <a:pt x="44" y="19"/>
                  <a:pt x="44" y="28"/>
                </a:cubicBezTo>
                <a:moveTo>
                  <a:pt x="192" y="28"/>
                </a:moveTo>
                <a:cubicBezTo>
                  <a:pt x="192" y="12"/>
                  <a:pt x="179" y="0"/>
                  <a:pt x="164" y="0"/>
                </a:cubicBezTo>
                <a:cubicBezTo>
                  <a:pt x="148" y="0"/>
                  <a:pt x="136" y="12"/>
                  <a:pt x="136" y="28"/>
                </a:cubicBezTo>
                <a:cubicBezTo>
                  <a:pt x="136" y="33"/>
                  <a:pt x="138" y="38"/>
                  <a:pt x="140" y="43"/>
                </a:cubicBezTo>
                <a:cubicBezTo>
                  <a:pt x="111" y="72"/>
                  <a:pt x="111" y="72"/>
                  <a:pt x="111" y="72"/>
                </a:cubicBezTo>
                <a:cubicBezTo>
                  <a:pt x="107" y="70"/>
                  <a:pt x="104" y="69"/>
                  <a:pt x="99" y="69"/>
                </a:cubicBezTo>
                <a:cubicBezTo>
                  <a:pt x="99" y="69"/>
                  <a:pt x="99" y="69"/>
                  <a:pt x="99" y="69"/>
                </a:cubicBezTo>
                <a:cubicBezTo>
                  <a:pt x="98" y="68"/>
                  <a:pt x="97" y="68"/>
                  <a:pt x="96" y="68"/>
                </a:cubicBezTo>
                <a:cubicBezTo>
                  <a:pt x="96" y="68"/>
                  <a:pt x="96" y="68"/>
                  <a:pt x="96" y="68"/>
                </a:cubicBezTo>
                <a:cubicBezTo>
                  <a:pt x="96" y="68"/>
                  <a:pt x="95" y="68"/>
                  <a:pt x="95" y="68"/>
                </a:cubicBezTo>
                <a:cubicBezTo>
                  <a:pt x="94" y="68"/>
                  <a:pt x="94" y="68"/>
                  <a:pt x="93" y="69"/>
                </a:cubicBezTo>
                <a:cubicBezTo>
                  <a:pt x="92" y="69"/>
                  <a:pt x="92" y="69"/>
                  <a:pt x="92" y="69"/>
                </a:cubicBezTo>
                <a:cubicBezTo>
                  <a:pt x="88" y="69"/>
                  <a:pt x="84" y="70"/>
                  <a:pt x="81" y="72"/>
                </a:cubicBezTo>
                <a:cubicBezTo>
                  <a:pt x="51" y="43"/>
                  <a:pt x="51" y="43"/>
                  <a:pt x="51" y="43"/>
                </a:cubicBezTo>
                <a:cubicBezTo>
                  <a:pt x="54" y="38"/>
                  <a:pt x="55" y="33"/>
                  <a:pt x="55" y="28"/>
                </a:cubicBezTo>
                <a:cubicBezTo>
                  <a:pt x="55" y="12"/>
                  <a:pt x="43" y="0"/>
                  <a:pt x="28" y="0"/>
                </a:cubicBezTo>
                <a:cubicBezTo>
                  <a:pt x="12" y="0"/>
                  <a:pt x="0" y="12"/>
                  <a:pt x="0" y="28"/>
                </a:cubicBezTo>
                <a:cubicBezTo>
                  <a:pt x="0" y="43"/>
                  <a:pt x="12" y="55"/>
                  <a:pt x="28" y="55"/>
                </a:cubicBezTo>
                <a:cubicBezTo>
                  <a:pt x="33" y="55"/>
                  <a:pt x="38" y="54"/>
                  <a:pt x="43" y="51"/>
                </a:cubicBezTo>
                <a:cubicBezTo>
                  <a:pt x="72" y="80"/>
                  <a:pt x="72" y="80"/>
                  <a:pt x="72" y="80"/>
                </a:cubicBezTo>
                <a:cubicBezTo>
                  <a:pt x="69" y="85"/>
                  <a:pt x="67" y="90"/>
                  <a:pt x="67" y="96"/>
                </a:cubicBezTo>
                <a:cubicBezTo>
                  <a:pt x="67" y="102"/>
                  <a:pt x="69" y="108"/>
                  <a:pt x="73" y="112"/>
                </a:cubicBezTo>
                <a:cubicBezTo>
                  <a:pt x="43" y="142"/>
                  <a:pt x="43" y="142"/>
                  <a:pt x="43" y="142"/>
                </a:cubicBezTo>
                <a:cubicBezTo>
                  <a:pt x="38" y="139"/>
                  <a:pt x="33" y="138"/>
                  <a:pt x="28" y="138"/>
                </a:cubicBezTo>
                <a:cubicBezTo>
                  <a:pt x="12" y="138"/>
                  <a:pt x="0" y="150"/>
                  <a:pt x="0" y="165"/>
                </a:cubicBezTo>
                <a:cubicBezTo>
                  <a:pt x="0" y="181"/>
                  <a:pt x="12" y="193"/>
                  <a:pt x="28" y="193"/>
                </a:cubicBezTo>
                <a:cubicBezTo>
                  <a:pt x="33" y="193"/>
                  <a:pt x="38" y="192"/>
                  <a:pt x="43" y="189"/>
                </a:cubicBezTo>
                <a:cubicBezTo>
                  <a:pt x="72" y="218"/>
                  <a:pt x="72" y="218"/>
                  <a:pt x="72" y="218"/>
                </a:cubicBezTo>
                <a:cubicBezTo>
                  <a:pt x="69" y="223"/>
                  <a:pt x="67" y="228"/>
                  <a:pt x="67" y="234"/>
                </a:cubicBezTo>
                <a:cubicBezTo>
                  <a:pt x="67" y="249"/>
                  <a:pt x="80" y="262"/>
                  <a:pt x="95" y="262"/>
                </a:cubicBezTo>
                <a:cubicBezTo>
                  <a:pt x="95" y="262"/>
                  <a:pt x="96" y="262"/>
                  <a:pt x="96" y="262"/>
                </a:cubicBezTo>
                <a:cubicBezTo>
                  <a:pt x="96" y="262"/>
                  <a:pt x="96" y="262"/>
                  <a:pt x="96" y="262"/>
                </a:cubicBezTo>
                <a:cubicBezTo>
                  <a:pt x="112" y="262"/>
                  <a:pt x="124" y="249"/>
                  <a:pt x="124" y="234"/>
                </a:cubicBezTo>
                <a:cubicBezTo>
                  <a:pt x="124" y="228"/>
                  <a:pt x="122" y="223"/>
                  <a:pt x="119" y="218"/>
                </a:cubicBezTo>
                <a:cubicBezTo>
                  <a:pt x="149" y="189"/>
                  <a:pt x="149" y="189"/>
                  <a:pt x="149" y="189"/>
                </a:cubicBezTo>
                <a:cubicBezTo>
                  <a:pt x="153" y="192"/>
                  <a:pt x="158" y="193"/>
                  <a:pt x="164" y="193"/>
                </a:cubicBezTo>
                <a:cubicBezTo>
                  <a:pt x="179" y="193"/>
                  <a:pt x="192" y="181"/>
                  <a:pt x="192" y="165"/>
                </a:cubicBezTo>
                <a:cubicBezTo>
                  <a:pt x="192" y="150"/>
                  <a:pt x="179" y="138"/>
                  <a:pt x="164" y="138"/>
                </a:cubicBezTo>
                <a:cubicBezTo>
                  <a:pt x="158" y="138"/>
                  <a:pt x="153" y="139"/>
                  <a:pt x="149" y="142"/>
                </a:cubicBezTo>
                <a:cubicBezTo>
                  <a:pt x="119" y="112"/>
                  <a:pt x="119" y="112"/>
                  <a:pt x="119" y="112"/>
                </a:cubicBezTo>
                <a:cubicBezTo>
                  <a:pt x="122" y="108"/>
                  <a:pt x="124" y="102"/>
                  <a:pt x="124" y="96"/>
                </a:cubicBezTo>
                <a:cubicBezTo>
                  <a:pt x="124" y="90"/>
                  <a:pt x="122" y="85"/>
                  <a:pt x="119" y="80"/>
                </a:cubicBezTo>
                <a:cubicBezTo>
                  <a:pt x="149" y="51"/>
                  <a:pt x="149" y="51"/>
                  <a:pt x="149" y="51"/>
                </a:cubicBezTo>
                <a:cubicBezTo>
                  <a:pt x="153" y="54"/>
                  <a:pt x="158" y="55"/>
                  <a:pt x="164" y="55"/>
                </a:cubicBezTo>
                <a:cubicBezTo>
                  <a:pt x="179" y="55"/>
                  <a:pt x="192" y="43"/>
                  <a:pt x="192" y="28"/>
                </a:cubicBezTo>
              </a:path>
            </a:pathLst>
          </a:custGeom>
          <a:solidFill>
            <a:srgbClr val="0080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2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4" name="Группа 53"/>
          <p:cNvGrpSpPr/>
          <p:nvPr/>
        </p:nvGrpSpPr>
        <p:grpSpPr>
          <a:xfrm>
            <a:off x="3224213" y="4648836"/>
            <a:ext cx="11114087" cy="4711705"/>
            <a:chOff x="3224213" y="4152896"/>
            <a:chExt cx="11114087" cy="4711705"/>
          </a:xfrm>
        </p:grpSpPr>
        <p:sp>
          <p:nvSpPr>
            <p:cNvPr id="24" name="Freeform 12"/>
            <p:cNvSpPr>
              <a:spLocks/>
            </p:cNvSpPr>
            <p:nvPr/>
          </p:nvSpPr>
          <p:spPr bwMode="auto">
            <a:xfrm>
              <a:off x="10877550" y="6113463"/>
              <a:ext cx="1347788" cy="693738"/>
            </a:xfrm>
            <a:custGeom>
              <a:avLst/>
              <a:gdLst>
                <a:gd name="T0" fmla="*/ 0 w 849"/>
                <a:gd name="T1" fmla="*/ 437 h 437"/>
                <a:gd name="T2" fmla="*/ 359 w 849"/>
                <a:gd name="T3" fmla="*/ 0 h 437"/>
                <a:gd name="T4" fmla="*/ 849 w 849"/>
                <a:gd name="T5" fmla="*/ 0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49" h="437">
                  <a:moveTo>
                    <a:pt x="0" y="437"/>
                  </a:moveTo>
                  <a:lnTo>
                    <a:pt x="359" y="0"/>
                  </a:lnTo>
                  <a:lnTo>
                    <a:pt x="849" y="0"/>
                  </a:lnTo>
                </a:path>
              </a:pathLst>
            </a:custGeom>
            <a:noFill/>
            <a:ln w="28575" cap="rnd">
              <a:solidFill>
                <a:srgbClr val="0080B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Freeform 13"/>
            <p:cNvSpPr>
              <a:spLocks/>
            </p:cNvSpPr>
            <p:nvPr/>
          </p:nvSpPr>
          <p:spPr bwMode="auto">
            <a:xfrm>
              <a:off x="11963400" y="8029575"/>
              <a:ext cx="1347788" cy="693738"/>
            </a:xfrm>
            <a:custGeom>
              <a:avLst/>
              <a:gdLst>
                <a:gd name="T0" fmla="*/ 0 w 849"/>
                <a:gd name="T1" fmla="*/ 437 h 437"/>
                <a:gd name="T2" fmla="*/ 359 w 849"/>
                <a:gd name="T3" fmla="*/ 0 h 437"/>
                <a:gd name="T4" fmla="*/ 849 w 849"/>
                <a:gd name="T5" fmla="*/ 0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49" h="437">
                  <a:moveTo>
                    <a:pt x="0" y="437"/>
                  </a:moveTo>
                  <a:lnTo>
                    <a:pt x="359" y="0"/>
                  </a:lnTo>
                  <a:lnTo>
                    <a:pt x="849" y="0"/>
                  </a:lnTo>
                </a:path>
              </a:pathLst>
            </a:custGeom>
            <a:noFill/>
            <a:ln w="28575" cap="rnd">
              <a:solidFill>
                <a:srgbClr val="0080B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Freeform 14"/>
            <p:cNvSpPr>
              <a:spLocks/>
            </p:cNvSpPr>
            <p:nvPr/>
          </p:nvSpPr>
          <p:spPr bwMode="auto">
            <a:xfrm>
              <a:off x="4249738" y="8029575"/>
              <a:ext cx="1346200" cy="693738"/>
            </a:xfrm>
            <a:custGeom>
              <a:avLst/>
              <a:gdLst>
                <a:gd name="T0" fmla="*/ 848 w 848"/>
                <a:gd name="T1" fmla="*/ 437 h 437"/>
                <a:gd name="T2" fmla="*/ 491 w 848"/>
                <a:gd name="T3" fmla="*/ 0 h 437"/>
                <a:gd name="T4" fmla="*/ 0 w 848"/>
                <a:gd name="T5" fmla="*/ 0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48" h="437">
                  <a:moveTo>
                    <a:pt x="848" y="437"/>
                  </a:moveTo>
                  <a:lnTo>
                    <a:pt x="491" y="0"/>
                  </a:lnTo>
                  <a:lnTo>
                    <a:pt x="0" y="0"/>
                  </a:lnTo>
                </a:path>
              </a:pathLst>
            </a:custGeom>
            <a:noFill/>
            <a:ln w="28575" cap="rnd">
              <a:solidFill>
                <a:srgbClr val="0080B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Freeform 15"/>
            <p:cNvSpPr>
              <a:spLocks/>
            </p:cNvSpPr>
            <p:nvPr/>
          </p:nvSpPr>
          <p:spPr bwMode="auto">
            <a:xfrm>
              <a:off x="5322888" y="6113463"/>
              <a:ext cx="1349375" cy="693738"/>
            </a:xfrm>
            <a:custGeom>
              <a:avLst/>
              <a:gdLst>
                <a:gd name="T0" fmla="*/ 850 w 850"/>
                <a:gd name="T1" fmla="*/ 437 h 437"/>
                <a:gd name="T2" fmla="*/ 491 w 850"/>
                <a:gd name="T3" fmla="*/ 0 h 437"/>
                <a:gd name="T4" fmla="*/ 0 w 850"/>
                <a:gd name="T5" fmla="*/ 0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0" h="437">
                  <a:moveTo>
                    <a:pt x="850" y="437"/>
                  </a:moveTo>
                  <a:lnTo>
                    <a:pt x="491" y="0"/>
                  </a:lnTo>
                  <a:lnTo>
                    <a:pt x="0" y="0"/>
                  </a:lnTo>
                </a:path>
              </a:pathLst>
            </a:custGeom>
            <a:noFill/>
            <a:ln w="28575" cap="rnd">
              <a:solidFill>
                <a:srgbClr val="0080B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Freeform 16"/>
            <p:cNvSpPr>
              <a:spLocks/>
            </p:cNvSpPr>
            <p:nvPr/>
          </p:nvSpPr>
          <p:spPr bwMode="auto">
            <a:xfrm>
              <a:off x="12188825" y="5578475"/>
              <a:ext cx="1063625" cy="1065213"/>
            </a:xfrm>
            <a:custGeom>
              <a:avLst/>
              <a:gdLst>
                <a:gd name="T0" fmla="*/ 358 w 436"/>
                <a:gd name="T1" fmla="*/ 78 h 436"/>
                <a:gd name="T2" fmla="*/ 77 w 436"/>
                <a:gd name="T3" fmla="*/ 77 h 436"/>
                <a:gd name="T4" fmla="*/ 79 w 436"/>
                <a:gd name="T5" fmla="*/ 358 h 436"/>
                <a:gd name="T6" fmla="*/ 359 w 436"/>
                <a:gd name="T7" fmla="*/ 359 h 436"/>
                <a:gd name="T8" fmla="*/ 358 w 436"/>
                <a:gd name="T9" fmla="*/ 78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6" h="436">
                  <a:moveTo>
                    <a:pt x="358" y="78"/>
                  </a:moveTo>
                  <a:cubicBezTo>
                    <a:pt x="280" y="0"/>
                    <a:pt x="154" y="0"/>
                    <a:pt x="77" y="77"/>
                  </a:cubicBezTo>
                  <a:cubicBezTo>
                    <a:pt x="0" y="154"/>
                    <a:pt x="1" y="280"/>
                    <a:pt x="79" y="358"/>
                  </a:cubicBezTo>
                  <a:cubicBezTo>
                    <a:pt x="156" y="436"/>
                    <a:pt x="282" y="436"/>
                    <a:pt x="359" y="359"/>
                  </a:cubicBezTo>
                  <a:cubicBezTo>
                    <a:pt x="436" y="282"/>
                    <a:pt x="436" y="156"/>
                    <a:pt x="358" y="78"/>
                  </a:cubicBezTo>
                  <a:close/>
                </a:path>
              </a:pathLst>
            </a:custGeom>
            <a:noFill/>
            <a:ln w="28575" cap="rnd">
              <a:solidFill>
                <a:srgbClr val="0080B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Freeform 17"/>
            <p:cNvSpPr>
              <a:spLocks/>
            </p:cNvSpPr>
            <p:nvPr/>
          </p:nvSpPr>
          <p:spPr bwMode="auto">
            <a:xfrm>
              <a:off x="13274675" y="7494588"/>
              <a:ext cx="1063625" cy="1065213"/>
            </a:xfrm>
            <a:custGeom>
              <a:avLst/>
              <a:gdLst>
                <a:gd name="T0" fmla="*/ 358 w 436"/>
                <a:gd name="T1" fmla="*/ 78 h 436"/>
                <a:gd name="T2" fmla="*/ 77 w 436"/>
                <a:gd name="T3" fmla="*/ 77 h 436"/>
                <a:gd name="T4" fmla="*/ 78 w 436"/>
                <a:gd name="T5" fmla="*/ 357 h 436"/>
                <a:gd name="T6" fmla="*/ 359 w 436"/>
                <a:gd name="T7" fmla="*/ 359 h 436"/>
                <a:gd name="T8" fmla="*/ 358 w 436"/>
                <a:gd name="T9" fmla="*/ 78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6" h="436">
                  <a:moveTo>
                    <a:pt x="358" y="78"/>
                  </a:moveTo>
                  <a:cubicBezTo>
                    <a:pt x="280" y="0"/>
                    <a:pt x="154" y="0"/>
                    <a:pt x="77" y="77"/>
                  </a:cubicBezTo>
                  <a:cubicBezTo>
                    <a:pt x="0" y="154"/>
                    <a:pt x="1" y="280"/>
                    <a:pt x="78" y="357"/>
                  </a:cubicBezTo>
                  <a:cubicBezTo>
                    <a:pt x="156" y="435"/>
                    <a:pt x="282" y="436"/>
                    <a:pt x="359" y="359"/>
                  </a:cubicBezTo>
                  <a:cubicBezTo>
                    <a:pt x="436" y="282"/>
                    <a:pt x="436" y="156"/>
                    <a:pt x="358" y="78"/>
                  </a:cubicBezTo>
                  <a:close/>
                </a:path>
              </a:pathLst>
            </a:custGeom>
            <a:noFill/>
            <a:ln w="28575" cap="rnd">
              <a:solidFill>
                <a:srgbClr val="0080B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" name="Freeform 18"/>
            <p:cNvSpPr>
              <a:spLocks/>
            </p:cNvSpPr>
            <p:nvPr/>
          </p:nvSpPr>
          <p:spPr bwMode="auto">
            <a:xfrm>
              <a:off x="3224213" y="7494588"/>
              <a:ext cx="1062038" cy="1065213"/>
            </a:xfrm>
            <a:custGeom>
              <a:avLst/>
              <a:gdLst>
                <a:gd name="T0" fmla="*/ 78 w 436"/>
                <a:gd name="T1" fmla="*/ 78 h 436"/>
                <a:gd name="T2" fmla="*/ 359 w 436"/>
                <a:gd name="T3" fmla="*/ 77 h 436"/>
                <a:gd name="T4" fmla="*/ 357 w 436"/>
                <a:gd name="T5" fmla="*/ 357 h 436"/>
                <a:gd name="T6" fmla="*/ 77 w 436"/>
                <a:gd name="T7" fmla="*/ 359 h 436"/>
                <a:gd name="T8" fmla="*/ 78 w 436"/>
                <a:gd name="T9" fmla="*/ 78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6" h="436">
                  <a:moveTo>
                    <a:pt x="78" y="78"/>
                  </a:moveTo>
                  <a:cubicBezTo>
                    <a:pt x="156" y="0"/>
                    <a:pt x="282" y="0"/>
                    <a:pt x="359" y="77"/>
                  </a:cubicBezTo>
                  <a:cubicBezTo>
                    <a:pt x="436" y="154"/>
                    <a:pt x="435" y="280"/>
                    <a:pt x="357" y="357"/>
                  </a:cubicBezTo>
                  <a:cubicBezTo>
                    <a:pt x="280" y="435"/>
                    <a:pt x="154" y="436"/>
                    <a:pt x="77" y="359"/>
                  </a:cubicBezTo>
                  <a:cubicBezTo>
                    <a:pt x="0" y="282"/>
                    <a:pt x="0" y="156"/>
                    <a:pt x="78" y="78"/>
                  </a:cubicBezTo>
                  <a:close/>
                </a:path>
              </a:pathLst>
            </a:custGeom>
            <a:noFill/>
            <a:ln w="28575" cap="rnd">
              <a:solidFill>
                <a:srgbClr val="0080B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Freeform 19"/>
            <p:cNvSpPr>
              <a:spLocks/>
            </p:cNvSpPr>
            <p:nvPr/>
          </p:nvSpPr>
          <p:spPr bwMode="auto">
            <a:xfrm>
              <a:off x="4297363" y="5578475"/>
              <a:ext cx="1062038" cy="1065213"/>
            </a:xfrm>
            <a:custGeom>
              <a:avLst/>
              <a:gdLst>
                <a:gd name="T0" fmla="*/ 78 w 436"/>
                <a:gd name="T1" fmla="*/ 78 h 436"/>
                <a:gd name="T2" fmla="*/ 359 w 436"/>
                <a:gd name="T3" fmla="*/ 77 h 436"/>
                <a:gd name="T4" fmla="*/ 358 w 436"/>
                <a:gd name="T5" fmla="*/ 358 h 436"/>
                <a:gd name="T6" fmla="*/ 77 w 436"/>
                <a:gd name="T7" fmla="*/ 359 h 436"/>
                <a:gd name="T8" fmla="*/ 78 w 436"/>
                <a:gd name="T9" fmla="*/ 78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6" h="436">
                  <a:moveTo>
                    <a:pt x="78" y="78"/>
                  </a:moveTo>
                  <a:cubicBezTo>
                    <a:pt x="156" y="0"/>
                    <a:pt x="282" y="0"/>
                    <a:pt x="359" y="77"/>
                  </a:cubicBezTo>
                  <a:cubicBezTo>
                    <a:pt x="436" y="154"/>
                    <a:pt x="435" y="280"/>
                    <a:pt x="358" y="358"/>
                  </a:cubicBezTo>
                  <a:cubicBezTo>
                    <a:pt x="280" y="436"/>
                    <a:pt x="154" y="436"/>
                    <a:pt x="77" y="359"/>
                  </a:cubicBezTo>
                  <a:cubicBezTo>
                    <a:pt x="0" y="282"/>
                    <a:pt x="0" y="156"/>
                    <a:pt x="78" y="78"/>
                  </a:cubicBezTo>
                  <a:close/>
                </a:path>
              </a:pathLst>
            </a:custGeom>
            <a:noFill/>
            <a:ln w="28575" cap="rnd">
              <a:solidFill>
                <a:srgbClr val="0080B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53" name="Группа 52"/>
            <p:cNvGrpSpPr/>
            <p:nvPr/>
          </p:nvGrpSpPr>
          <p:grpSpPr>
            <a:xfrm>
              <a:off x="5465763" y="4152896"/>
              <a:ext cx="6626225" cy="4711705"/>
              <a:chOff x="5465763" y="4152896"/>
              <a:chExt cx="6626225" cy="4711705"/>
            </a:xfrm>
          </p:grpSpPr>
          <p:sp>
            <p:nvSpPr>
              <p:cNvPr id="12" name="Oval 7"/>
              <p:cNvSpPr>
                <a:spLocks noChangeArrowheads="1"/>
              </p:cNvSpPr>
              <p:nvPr/>
            </p:nvSpPr>
            <p:spPr bwMode="auto">
              <a:xfrm>
                <a:off x="8626475" y="5969000"/>
                <a:ext cx="306388" cy="311150"/>
              </a:xfrm>
              <a:prstGeom prst="ellipse">
                <a:avLst/>
              </a:prstGeom>
              <a:solidFill>
                <a:srgbClr val="0080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2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" name="Oval 8"/>
              <p:cNvSpPr>
                <a:spLocks noChangeArrowheads="1"/>
              </p:cNvSpPr>
              <p:nvPr/>
            </p:nvSpPr>
            <p:spPr bwMode="auto">
              <a:xfrm>
                <a:off x="10677525" y="6721475"/>
                <a:ext cx="309563" cy="311150"/>
              </a:xfrm>
              <a:prstGeom prst="ellipse">
                <a:avLst/>
              </a:prstGeom>
              <a:solidFill>
                <a:srgbClr val="0080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2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Oval 9"/>
              <p:cNvSpPr>
                <a:spLocks noChangeArrowheads="1"/>
              </p:cNvSpPr>
              <p:nvPr/>
            </p:nvSpPr>
            <p:spPr bwMode="auto">
              <a:xfrm>
                <a:off x="6553200" y="6721475"/>
                <a:ext cx="306388" cy="311150"/>
              </a:xfrm>
              <a:prstGeom prst="ellipse">
                <a:avLst/>
              </a:prstGeom>
              <a:solidFill>
                <a:srgbClr val="0080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2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" name="Oval 10"/>
              <p:cNvSpPr>
                <a:spLocks noChangeArrowheads="1"/>
              </p:cNvSpPr>
              <p:nvPr/>
            </p:nvSpPr>
            <p:spPr bwMode="auto">
              <a:xfrm>
                <a:off x="11782425" y="8555038"/>
                <a:ext cx="309563" cy="309563"/>
              </a:xfrm>
              <a:prstGeom prst="ellipse">
                <a:avLst/>
              </a:prstGeom>
              <a:solidFill>
                <a:srgbClr val="0080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2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Oval 11"/>
              <p:cNvSpPr>
                <a:spLocks noChangeArrowheads="1"/>
              </p:cNvSpPr>
              <p:nvPr/>
            </p:nvSpPr>
            <p:spPr bwMode="auto">
              <a:xfrm>
                <a:off x="5465763" y="8555038"/>
                <a:ext cx="309563" cy="309563"/>
              </a:xfrm>
              <a:prstGeom prst="ellipse">
                <a:avLst/>
              </a:prstGeom>
              <a:solidFill>
                <a:srgbClr val="0080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2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" name="Line 20"/>
              <p:cNvSpPr>
                <a:spLocks noChangeShapeType="1"/>
              </p:cNvSpPr>
              <p:nvPr/>
            </p:nvSpPr>
            <p:spPr bwMode="auto">
              <a:xfrm flipV="1">
                <a:off x="8777288" y="5370513"/>
                <a:ext cx="0" cy="668338"/>
              </a:xfrm>
              <a:prstGeom prst="line">
                <a:avLst/>
              </a:prstGeom>
              <a:noFill/>
              <a:ln w="28575" cap="rnd">
                <a:solidFill>
                  <a:srgbClr val="0080BE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2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7" name="Freeform 26"/>
              <p:cNvSpPr>
                <a:spLocks/>
              </p:cNvSpPr>
              <p:nvPr/>
            </p:nvSpPr>
            <p:spPr bwMode="auto">
              <a:xfrm>
                <a:off x="8254587" y="4152896"/>
                <a:ext cx="1005714" cy="1225550"/>
              </a:xfrm>
              <a:custGeom>
                <a:avLst/>
                <a:gdLst>
                  <a:gd name="T0" fmla="*/ 378 w 378"/>
                  <a:gd name="T1" fmla="*/ 211 h 460"/>
                  <a:gd name="T2" fmla="*/ 317 w 378"/>
                  <a:gd name="T3" fmla="*/ 66 h 460"/>
                  <a:gd name="T4" fmla="*/ 69 w 378"/>
                  <a:gd name="T5" fmla="*/ 75 h 460"/>
                  <a:gd name="T6" fmla="*/ 66 w 378"/>
                  <a:gd name="T7" fmla="*/ 327 h 460"/>
                  <a:gd name="T8" fmla="*/ 182 w 378"/>
                  <a:gd name="T9" fmla="*/ 448 h 460"/>
                  <a:gd name="T10" fmla="*/ 213 w 378"/>
                  <a:gd name="T11" fmla="*/ 448 h 460"/>
                  <a:gd name="T12" fmla="*/ 331 w 378"/>
                  <a:gd name="T13" fmla="*/ 326 h 460"/>
                  <a:gd name="T14" fmla="*/ 378 w 378"/>
                  <a:gd name="T15" fmla="*/ 211 h 4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8" h="460">
                    <a:moveTo>
                      <a:pt x="378" y="211"/>
                    </a:moveTo>
                    <a:cubicBezTo>
                      <a:pt x="378" y="153"/>
                      <a:pt x="356" y="103"/>
                      <a:pt x="317" y="66"/>
                    </a:cubicBezTo>
                    <a:cubicBezTo>
                      <a:pt x="247" y="0"/>
                      <a:pt x="137" y="4"/>
                      <a:pt x="69" y="75"/>
                    </a:cubicBezTo>
                    <a:cubicBezTo>
                      <a:pt x="2" y="145"/>
                      <a:pt x="0" y="258"/>
                      <a:pt x="66" y="327"/>
                    </a:cubicBezTo>
                    <a:cubicBezTo>
                      <a:pt x="104" y="368"/>
                      <a:pt x="144" y="407"/>
                      <a:pt x="182" y="448"/>
                    </a:cubicBezTo>
                    <a:cubicBezTo>
                      <a:pt x="193" y="459"/>
                      <a:pt x="201" y="460"/>
                      <a:pt x="213" y="448"/>
                    </a:cubicBezTo>
                    <a:cubicBezTo>
                      <a:pt x="252" y="407"/>
                      <a:pt x="293" y="368"/>
                      <a:pt x="331" y="326"/>
                    </a:cubicBezTo>
                    <a:cubicBezTo>
                      <a:pt x="363" y="292"/>
                      <a:pt x="376" y="250"/>
                      <a:pt x="378" y="211"/>
                    </a:cubicBezTo>
                    <a:close/>
                  </a:path>
                </a:pathLst>
              </a:custGeom>
              <a:noFill/>
              <a:ln w="28575" cap="rnd">
                <a:solidFill>
                  <a:srgbClr val="0080BE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r>
                  <a:rPr lang="en-US" sz="260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endParaRPr lang="ru-RU" sz="2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48" name="Прямоугольник 47"/>
          <p:cNvSpPr/>
          <p:nvPr/>
        </p:nvSpPr>
        <p:spPr>
          <a:xfrm>
            <a:off x="704885" y="8148234"/>
            <a:ext cx="2457724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en-US" sz="2600" spc="100" dirty="0" smtClean="0">
                <a:solidFill>
                  <a:srgbClr val="008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Professional </a:t>
            </a:r>
          </a:p>
          <a:p>
            <a:pPr algn="r">
              <a:defRPr/>
            </a:pPr>
            <a:r>
              <a:rPr lang="en-US" sz="2600" spc="100" dirty="0" smtClean="0">
                <a:solidFill>
                  <a:srgbClr val="008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Independence</a:t>
            </a:r>
            <a:endParaRPr lang="en-US" sz="2600" spc="100" dirty="0">
              <a:solidFill>
                <a:srgbClr val="0080B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2349144" y="6174684"/>
            <a:ext cx="1864614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en-US" sz="2600" spc="100" dirty="0" smtClean="0">
                <a:solidFill>
                  <a:srgbClr val="008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Objectivity</a:t>
            </a:r>
            <a:endParaRPr lang="en-US" sz="2600" spc="100" dirty="0">
              <a:solidFill>
                <a:srgbClr val="0080B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7981314" y="4136599"/>
            <a:ext cx="1752403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spc="100" dirty="0" smtClean="0">
                <a:solidFill>
                  <a:srgbClr val="008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Reliability</a:t>
            </a:r>
            <a:endParaRPr lang="ru-RU" sz="2600" spc="100" dirty="0">
              <a:solidFill>
                <a:srgbClr val="0080B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13371287" y="6399272"/>
            <a:ext cx="2473754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600" spc="100" dirty="0" smtClean="0">
                <a:solidFill>
                  <a:srgbClr val="008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Confidentiality</a:t>
            </a:r>
            <a:endParaRPr lang="en-US" sz="2600" spc="100" dirty="0">
              <a:solidFill>
                <a:srgbClr val="0080B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14394079" y="8315385"/>
            <a:ext cx="2331472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en-US" sz="2600" spc="100" dirty="0" smtClean="0">
                <a:solidFill>
                  <a:srgbClr val="008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Effectiveness</a:t>
            </a:r>
            <a:endParaRPr lang="ka-GE" sz="2600" spc="100" dirty="0">
              <a:solidFill>
                <a:srgbClr val="0080BD"/>
              </a:solidFill>
              <a:latin typeface="BPG Nino Mtavruli" panose="02000506000000020004" pitchFamily="2" charset="0"/>
              <a:cs typeface="Arial" panose="020B0604020202020204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0" y="0"/>
            <a:ext cx="17556163" cy="2623692"/>
            <a:chOff x="0" y="0"/>
            <a:chExt cx="17556163" cy="2623692"/>
          </a:xfrm>
        </p:grpSpPr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7556163" cy="2488275"/>
            </a:xfrm>
            <a:prstGeom prst="rect">
              <a:avLst/>
            </a:prstGeom>
          </p:spPr>
        </p:pic>
        <p:grpSp>
          <p:nvGrpSpPr>
            <p:cNvPr id="7" name="Group 6"/>
            <p:cNvGrpSpPr/>
            <p:nvPr/>
          </p:nvGrpSpPr>
          <p:grpSpPr>
            <a:xfrm>
              <a:off x="0" y="217215"/>
              <a:ext cx="17556163" cy="2406477"/>
              <a:chOff x="0" y="217215"/>
              <a:chExt cx="17556163" cy="2406477"/>
            </a:xfrm>
          </p:grpSpPr>
          <p:sp>
            <p:nvSpPr>
              <p:cNvPr id="13" name="Прямоугольник 12">
                <a:extLst>
                  <a:ext uri="{FF2B5EF4-FFF2-40B4-BE49-F238E27FC236}">
                    <a16:creationId xmlns:a16="http://schemas.microsoft.com/office/drawing/2014/main" id="{7EDF2B9F-7D72-4826-BCE8-C292EC1A2434}"/>
                  </a:ext>
                </a:extLst>
              </p:cNvPr>
              <p:cNvSpPr/>
              <p:nvPr/>
            </p:nvSpPr>
            <p:spPr>
              <a:xfrm>
                <a:off x="2327925" y="217215"/>
                <a:ext cx="12900313" cy="207749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Bef>
                    <a:spcPct val="50000"/>
                  </a:spcBef>
                  <a:defRPr/>
                </a:pPr>
                <a:r>
                  <a:rPr lang="en-US" sz="5400" b="1" spc="200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Principles </a:t>
                </a:r>
                <a:r>
                  <a:rPr lang="en-US" sz="5400" b="1" spc="2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that Drive Quality Statistics</a:t>
                </a:r>
                <a:endParaRPr lang="en-US" altLang="en-US" sz="5400" b="1" spc="2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>
                  <a:spcBef>
                    <a:spcPct val="50000"/>
                  </a:spcBef>
                  <a:defRPr/>
                </a:pPr>
                <a:endParaRPr lang="en-US" altLang="en-US" sz="5000" spc="200" dirty="0">
                  <a:solidFill>
                    <a:schemeClr val="bg1"/>
                  </a:solidFill>
                  <a:latin typeface="BPG Nino Mtavruli" panose="02000506000000020004" pitchFamily="2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36" name="Группа 6">
                <a:extLst>
                  <a:ext uri="{FF2B5EF4-FFF2-40B4-BE49-F238E27FC236}">
                    <a16:creationId xmlns:a16="http://schemas.microsoft.com/office/drawing/2014/main" id="{399F3F94-2ECF-428C-8CAE-B74CF7386FBD}"/>
                  </a:ext>
                </a:extLst>
              </p:cNvPr>
              <p:cNvGrpSpPr/>
              <p:nvPr/>
            </p:nvGrpSpPr>
            <p:grpSpPr>
              <a:xfrm>
                <a:off x="0" y="1038378"/>
                <a:ext cx="17556163" cy="1585314"/>
                <a:chOff x="0" y="1118588"/>
                <a:chExt cx="17556163" cy="1585314"/>
              </a:xfrm>
            </p:grpSpPr>
            <p:pic>
              <p:nvPicPr>
                <p:cNvPr id="40" name="Рисунок 40">
                  <a:extLst>
                    <a:ext uri="{FF2B5EF4-FFF2-40B4-BE49-F238E27FC236}">
                      <a16:creationId xmlns:a16="http://schemas.microsoft.com/office/drawing/2014/main" id="{9D7F3FD3-50DA-4EDE-8A34-5CDC5371236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>
                  <a:extLst>
                    <a:ext uri="{96DAC541-7B7A-43D3-8B79-37D633B846F1}">
                      <asvg:svgBlip xmlns:asvg="http://schemas.microsoft.com/office/drawing/2016/SVG/main" xmlns="" r:embed="rId8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0" y="1118588"/>
                  <a:ext cx="17556163" cy="1435582"/>
                </a:xfrm>
                <a:prstGeom prst="rect">
                  <a:avLst/>
                </a:prstGeom>
              </p:spPr>
            </p:pic>
            <p:grpSp>
              <p:nvGrpSpPr>
                <p:cNvPr id="41" name="Группа 5">
                  <a:extLst>
                    <a:ext uri="{FF2B5EF4-FFF2-40B4-BE49-F238E27FC236}">
                      <a16:creationId xmlns:a16="http://schemas.microsoft.com/office/drawing/2014/main" id="{0DC75D09-3664-4B0F-96EF-C093D7E11A51}"/>
                    </a:ext>
                  </a:extLst>
                </p:cNvPr>
                <p:cNvGrpSpPr/>
                <p:nvPr/>
              </p:nvGrpSpPr>
              <p:grpSpPr>
                <a:xfrm>
                  <a:off x="8013700" y="1694252"/>
                  <a:ext cx="1555750" cy="1009650"/>
                  <a:chOff x="8013700" y="1694252"/>
                  <a:chExt cx="1555750" cy="1009650"/>
                </a:xfrm>
              </p:grpSpPr>
              <p:sp>
                <p:nvSpPr>
                  <p:cNvPr id="42" name="Прямоугольник 4">
                    <a:extLst>
                      <a:ext uri="{FF2B5EF4-FFF2-40B4-BE49-F238E27FC236}">
                        <a16:creationId xmlns:a16="http://schemas.microsoft.com/office/drawing/2014/main" id="{251D49A6-2B0D-4594-B56D-FD0704634947}"/>
                      </a:ext>
                    </a:extLst>
                  </p:cNvPr>
                  <p:cNvSpPr/>
                  <p:nvPr/>
                </p:nvSpPr>
                <p:spPr>
                  <a:xfrm>
                    <a:off x="8013700" y="1694252"/>
                    <a:ext cx="1555750" cy="1009650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pic>
                <p:nvPicPr>
                  <p:cNvPr id="43" name="Рисунок 2">
                    <a:extLst>
                      <a:ext uri="{FF2B5EF4-FFF2-40B4-BE49-F238E27FC236}">
                        <a16:creationId xmlns:a16="http://schemas.microsoft.com/office/drawing/2014/main" id="{3DF3E48A-B68B-4DB7-A5BF-4F50A4558A83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9">
                    <a:extLst>
                      <a:ext uri="{96DAC541-7B7A-43D3-8B79-37D633B846F1}">
                        <asvg:svgBlip xmlns:asvg="http://schemas.microsoft.com/office/drawing/2016/SVG/main" xmlns="" r:embed="rId1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8163720" y="1733490"/>
                    <a:ext cx="1221580" cy="787748"/>
                  </a:xfrm>
                  <a:prstGeom prst="rect">
                    <a:avLst/>
                  </a:prstGeom>
                </p:spPr>
              </p:pic>
            </p:grpSp>
          </p:grpSp>
        </p:grpSp>
      </p:grpSp>
      <p:sp>
        <p:nvSpPr>
          <p:cNvPr id="64" name="Прямоугольник 36">
            <a:extLst>
              <a:ext uri="{FF2B5EF4-FFF2-40B4-BE49-F238E27FC236}">
                <a16:creationId xmlns:a16="http://schemas.microsoft.com/office/drawing/2014/main" id="{E09A0C15-697C-4823-877C-BD172A29FD31}"/>
              </a:ext>
            </a:extLst>
          </p:cNvPr>
          <p:cNvSpPr/>
          <p:nvPr/>
        </p:nvSpPr>
        <p:spPr>
          <a:xfrm>
            <a:off x="5918873" y="3194146"/>
            <a:ext cx="7137215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700" dirty="0">
                <a:solidFill>
                  <a:srgbClr val="FF0000"/>
                </a:solidFill>
                <a:latin typeface="Segoe Print" panose="02000600000000000000" pitchFamily="2" charset="0"/>
              </a:rPr>
              <a:t>Reliable Data for </a:t>
            </a:r>
            <a:r>
              <a:rPr lang="en-US" sz="2700" dirty="0" smtClean="0">
                <a:solidFill>
                  <a:srgbClr val="FF0000"/>
                </a:solidFill>
                <a:latin typeface="Segoe Print" panose="02000600000000000000" pitchFamily="2" charset="0"/>
              </a:rPr>
              <a:t>Right </a:t>
            </a:r>
            <a:r>
              <a:rPr lang="en-US" sz="2700" dirty="0">
                <a:solidFill>
                  <a:srgbClr val="FF0000"/>
                </a:solidFill>
                <a:latin typeface="Segoe Print" panose="02000600000000000000" pitchFamily="2" charset="0"/>
              </a:rPr>
              <a:t>Decisions!</a:t>
            </a:r>
            <a:endParaRPr lang="ru-RU" sz="2700" dirty="0">
              <a:solidFill>
                <a:srgbClr val="FF0000"/>
              </a:solidFill>
              <a:latin typeface="Segoe Print" panose="02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5452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250"/>
                            </p:stCondLst>
                            <p:childTnLst>
                              <p:par>
                                <p:cTn id="24" presetID="2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9" presetClass="entr" presetSubtype="0" decel="10000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9750"/>
                            </p:stCondLst>
                            <p:childTnLst>
                              <p:par>
                                <p:cTn id="36" presetID="2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500"/>
                            </p:stCondLst>
                            <p:childTnLst>
                              <p:par>
                                <p:cTn id="41" presetID="49" presetClass="entr" presetSubtype="0" decel="10000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6250"/>
                            </p:stCondLst>
                            <p:childTnLst>
                              <p:par>
                                <p:cTn id="48" presetID="2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7000"/>
                            </p:stCondLst>
                            <p:childTnLst>
                              <p:par>
                                <p:cTn id="53" presetID="49" presetClass="entr" presetSubtype="0" decel="10000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2750"/>
                            </p:stCondLst>
                            <p:childTnLst>
                              <p:par>
                                <p:cTn id="60" presetID="2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3500"/>
                            </p:stCondLst>
                            <p:childTnLst>
                              <p:par>
                                <p:cTn id="65" presetID="49" presetClass="entr" presetSubtype="0" decel="10000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9250"/>
                            </p:stCondLst>
                            <p:childTnLst>
                              <p:par>
                                <p:cTn id="72" presetID="2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35" grpId="0" animBg="1"/>
      <p:bldP spid="37" grpId="0" animBg="1"/>
      <p:bldP spid="38" grpId="0" animBg="1"/>
      <p:bldP spid="39" grpId="0" animBg="1"/>
      <p:bldP spid="46" grpId="0" animBg="1"/>
      <p:bldP spid="48" grpId="0"/>
      <p:bldP spid="49" grpId="0"/>
      <p:bldP spid="50" grpId="0"/>
      <p:bldP spid="51" grpId="0"/>
      <p:bldP spid="5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8" name="Picture 10" descr="Government Icon Graphic by aimagenarium · Creative Fabric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3461" y="6347176"/>
            <a:ext cx="4480987" cy="2987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Freeform 21">
            <a:extLst>
              <a:ext uri="{FF2B5EF4-FFF2-40B4-BE49-F238E27FC236}">
                <a16:creationId xmlns:a16="http://schemas.microsoft.com/office/drawing/2014/main" id="{70698A07-D913-4E31-9E1A-61620B2E7E15}"/>
              </a:ext>
            </a:extLst>
          </p:cNvPr>
          <p:cNvSpPr>
            <a:spLocks/>
          </p:cNvSpPr>
          <p:nvPr/>
        </p:nvSpPr>
        <p:spPr bwMode="auto">
          <a:xfrm>
            <a:off x="1" y="1247776"/>
            <a:ext cx="17554575" cy="927100"/>
          </a:xfrm>
          <a:custGeom>
            <a:avLst/>
            <a:gdLst>
              <a:gd name="T0" fmla="*/ 7680 w 7680"/>
              <a:gd name="T1" fmla="*/ 295 h 404"/>
              <a:gd name="T2" fmla="*/ 7680 w 7680"/>
              <a:gd name="T3" fmla="*/ 0 h 404"/>
              <a:gd name="T4" fmla="*/ 0 w 7680"/>
              <a:gd name="T5" fmla="*/ 0 h 404"/>
              <a:gd name="T6" fmla="*/ 0 w 7680"/>
              <a:gd name="T7" fmla="*/ 295 h 404"/>
              <a:gd name="T8" fmla="*/ 3708 w 7680"/>
              <a:gd name="T9" fmla="*/ 404 h 404"/>
              <a:gd name="T10" fmla="*/ 3756 w 7680"/>
              <a:gd name="T11" fmla="*/ 255 h 404"/>
              <a:gd name="T12" fmla="*/ 3972 w 7680"/>
              <a:gd name="T13" fmla="*/ 404 h 404"/>
              <a:gd name="T14" fmla="*/ 7680 w 7680"/>
              <a:gd name="T15" fmla="*/ 295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680" h="404">
                <a:moveTo>
                  <a:pt x="7680" y="295"/>
                </a:moveTo>
                <a:cubicBezTo>
                  <a:pt x="7680" y="0"/>
                  <a:pt x="7680" y="0"/>
                  <a:pt x="768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95"/>
                  <a:pt x="0" y="295"/>
                  <a:pt x="0" y="295"/>
                </a:cubicBezTo>
                <a:cubicBezTo>
                  <a:pt x="3708" y="404"/>
                  <a:pt x="3708" y="404"/>
                  <a:pt x="3708" y="404"/>
                </a:cubicBezTo>
                <a:cubicBezTo>
                  <a:pt x="3720" y="387"/>
                  <a:pt x="3690" y="259"/>
                  <a:pt x="3756" y="255"/>
                </a:cubicBezTo>
                <a:cubicBezTo>
                  <a:pt x="4004" y="243"/>
                  <a:pt x="3960" y="387"/>
                  <a:pt x="3972" y="404"/>
                </a:cubicBezTo>
                <a:lnTo>
                  <a:pt x="7680" y="295"/>
                </a:lnTo>
                <a:close/>
              </a:path>
            </a:pathLst>
          </a:custGeom>
          <a:solidFill>
            <a:srgbClr val="77D1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" name="Freeform 22">
            <a:extLst>
              <a:ext uri="{FF2B5EF4-FFF2-40B4-BE49-F238E27FC236}">
                <a16:creationId xmlns:a16="http://schemas.microsoft.com/office/drawing/2014/main" id="{AEB70F48-3D4A-4DED-9842-0541B4273BA0}"/>
              </a:ext>
            </a:extLst>
          </p:cNvPr>
          <p:cNvSpPr>
            <a:spLocks/>
          </p:cNvSpPr>
          <p:nvPr/>
        </p:nvSpPr>
        <p:spPr bwMode="auto">
          <a:xfrm>
            <a:off x="1" y="300038"/>
            <a:ext cx="17554575" cy="1876425"/>
          </a:xfrm>
          <a:custGeom>
            <a:avLst/>
            <a:gdLst>
              <a:gd name="T0" fmla="*/ 7680 w 7680"/>
              <a:gd name="T1" fmla="*/ 522 h 818"/>
              <a:gd name="T2" fmla="*/ 7680 w 7680"/>
              <a:gd name="T3" fmla="*/ 0 h 818"/>
              <a:gd name="T4" fmla="*/ 0 w 7680"/>
              <a:gd name="T5" fmla="*/ 0 h 818"/>
              <a:gd name="T6" fmla="*/ 0 w 7680"/>
              <a:gd name="T7" fmla="*/ 522 h 818"/>
              <a:gd name="T8" fmla="*/ 3708 w 7680"/>
              <a:gd name="T9" fmla="*/ 818 h 818"/>
              <a:gd name="T10" fmla="*/ 3832 w 7680"/>
              <a:gd name="T11" fmla="*/ 564 h 818"/>
              <a:gd name="T12" fmla="*/ 3977 w 7680"/>
              <a:gd name="T13" fmla="*/ 818 h 818"/>
              <a:gd name="T14" fmla="*/ 7680 w 7680"/>
              <a:gd name="T15" fmla="*/ 522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680" h="818">
                <a:moveTo>
                  <a:pt x="7680" y="522"/>
                </a:moveTo>
                <a:cubicBezTo>
                  <a:pt x="7680" y="0"/>
                  <a:pt x="7680" y="0"/>
                  <a:pt x="768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22"/>
                  <a:pt x="0" y="522"/>
                  <a:pt x="0" y="522"/>
                </a:cubicBezTo>
                <a:cubicBezTo>
                  <a:pt x="3708" y="818"/>
                  <a:pt x="3708" y="818"/>
                  <a:pt x="3708" y="818"/>
                </a:cubicBezTo>
                <a:cubicBezTo>
                  <a:pt x="3720" y="774"/>
                  <a:pt x="3766" y="564"/>
                  <a:pt x="3832" y="564"/>
                </a:cubicBezTo>
                <a:cubicBezTo>
                  <a:pt x="3898" y="564"/>
                  <a:pt x="3965" y="774"/>
                  <a:pt x="3977" y="818"/>
                </a:cubicBezTo>
                <a:lnTo>
                  <a:pt x="7680" y="522"/>
                </a:lnTo>
                <a:close/>
              </a:path>
            </a:pathLst>
          </a:custGeom>
          <a:solidFill>
            <a:srgbClr val="00B4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49579FC9-3D79-4F7D-BACD-F009D840C9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28574" y="0"/>
            <a:ext cx="17621249" cy="2199077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7EDF2B9F-7D72-4826-BCE8-C292EC1A2434}"/>
              </a:ext>
            </a:extLst>
          </p:cNvPr>
          <p:cNvSpPr/>
          <p:nvPr/>
        </p:nvSpPr>
        <p:spPr>
          <a:xfrm>
            <a:off x="2270561" y="160338"/>
            <a:ext cx="12900313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en-US" sz="5000" b="1" spc="200" dirty="0">
                <a:solidFill>
                  <a:schemeClr val="bg1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User Needs: the upward trajectory</a:t>
            </a:r>
            <a:endParaRPr lang="en-US" altLang="en-US" sz="5000" b="1" spc="200" dirty="0">
              <a:solidFill>
                <a:schemeClr val="bg1"/>
              </a:solidFill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grpSp>
        <p:nvGrpSpPr>
          <p:cNvPr id="85" name="Группа 6">
            <a:extLst>
              <a:ext uri="{FF2B5EF4-FFF2-40B4-BE49-F238E27FC236}">
                <a16:creationId xmlns:a16="http://schemas.microsoft.com/office/drawing/2014/main" id="{9B4E0395-BF6D-4E3A-A1A9-93AA32A76AD8}"/>
              </a:ext>
            </a:extLst>
          </p:cNvPr>
          <p:cNvGrpSpPr>
            <a:grpSpLocks/>
          </p:cNvGrpSpPr>
          <p:nvPr/>
        </p:nvGrpSpPr>
        <p:grpSpPr bwMode="auto">
          <a:xfrm>
            <a:off x="0" y="855722"/>
            <a:ext cx="17556163" cy="1584325"/>
            <a:chOff x="0" y="1118588"/>
            <a:chExt cx="17556163" cy="1585314"/>
          </a:xfrm>
        </p:grpSpPr>
        <p:pic>
          <p:nvPicPr>
            <p:cNvPr id="86" name="Рисунок 40">
              <a:extLst>
                <a:ext uri="{FF2B5EF4-FFF2-40B4-BE49-F238E27FC236}">
                  <a16:creationId xmlns:a16="http://schemas.microsoft.com/office/drawing/2014/main" id="{BF6005D1-5F7D-4502-899E-382BA6CBD23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18588"/>
              <a:ext cx="17556163" cy="1435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87" name="Группа 5">
              <a:extLst>
                <a:ext uri="{FF2B5EF4-FFF2-40B4-BE49-F238E27FC236}">
                  <a16:creationId xmlns:a16="http://schemas.microsoft.com/office/drawing/2014/main" id="{F10A4F3D-B96C-43AA-920F-470484A4603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013700" y="1694252"/>
              <a:ext cx="1555750" cy="1009650"/>
              <a:chOff x="8013700" y="1694252"/>
              <a:chExt cx="1555750" cy="1009650"/>
            </a:xfrm>
          </p:grpSpPr>
          <p:sp>
            <p:nvSpPr>
              <p:cNvPr id="88" name="Прямоугольник 4">
                <a:extLst>
                  <a:ext uri="{FF2B5EF4-FFF2-40B4-BE49-F238E27FC236}">
                    <a16:creationId xmlns:a16="http://schemas.microsoft.com/office/drawing/2014/main" id="{8702245C-C9B1-4B54-95B8-82BA1D988529}"/>
                  </a:ext>
                </a:extLst>
              </p:cNvPr>
              <p:cNvSpPr/>
              <p:nvPr/>
            </p:nvSpPr>
            <p:spPr>
              <a:xfrm>
                <a:off x="8013700" y="1693622"/>
                <a:ext cx="1555750" cy="101028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pic>
            <p:nvPicPr>
              <p:cNvPr id="89" name="Рисунок 2">
                <a:extLst>
                  <a:ext uri="{FF2B5EF4-FFF2-40B4-BE49-F238E27FC236}">
                    <a16:creationId xmlns:a16="http://schemas.microsoft.com/office/drawing/2014/main" id="{994AB980-9917-46D3-AECC-73DB61557BA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163720" y="1733490"/>
                <a:ext cx="1221580" cy="7877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pic>
        <p:nvPicPr>
          <p:cNvPr id="2056" name="Picture 8" descr="Local Government Division - The Illinois Office of Comptroller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9309" y="2491113"/>
            <a:ext cx="3212465" cy="3212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" name="Прямоугольник 128">
            <a:extLst>
              <a:ext uri="{FF2B5EF4-FFF2-40B4-BE49-F238E27FC236}">
                <a16:creationId xmlns:a16="http://schemas.microsoft.com/office/drawing/2014/main" id="{72C269D9-9F89-48F9-BAC6-7C1A0AEA1833}"/>
              </a:ext>
            </a:extLst>
          </p:cNvPr>
          <p:cNvSpPr/>
          <p:nvPr/>
        </p:nvSpPr>
        <p:spPr>
          <a:xfrm>
            <a:off x="771278" y="5904283"/>
            <a:ext cx="3227165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</a:pPr>
            <a:r>
              <a:rPr lang="en-US" altLang="ru-RU" sz="4500" b="1" spc="100" dirty="0" smtClean="0">
                <a:solidFill>
                  <a:srgbClr val="0080BD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Data Users:</a:t>
            </a:r>
          </a:p>
          <a:p>
            <a:pPr marL="1714500" lvl="3" indent="-342900" algn="ctr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Ø"/>
            </a:pPr>
            <a:endParaRPr lang="en-US" altLang="ru-RU" sz="4500" b="1" spc="100" dirty="0">
              <a:solidFill>
                <a:srgbClr val="0080BD"/>
              </a:solidFill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101" name="Прямоугольник 128">
            <a:extLst>
              <a:ext uri="{FF2B5EF4-FFF2-40B4-BE49-F238E27FC236}">
                <a16:creationId xmlns:a16="http://schemas.microsoft.com/office/drawing/2014/main" id="{72C269D9-9F89-48F9-BAC6-7C1A0AEA1833}"/>
              </a:ext>
            </a:extLst>
          </p:cNvPr>
          <p:cNvSpPr/>
          <p:nvPr/>
        </p:nvSpPr>
        <p:spPr>
          <a:xfrm>
            <a:off x="1156313" y="6932329"/>
            <a:ext cx="5868486" cy="2850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90000"/>
              </a:lnSpc>
              <a:spcBef>
                <a:spcPct val="20000"/>
              </a:spcBef>
              <a:buFont typeface="+mj-lt"/>
              <a:buAutoNum type="arabicPeriod"/>
            </a:pPr>
            <a:r>
              <a:rPr lang="en-US" altLang="ru-RU" sz="2800" spc="100" dirty="0" smtClean="0">
                <a:solidFill>
                  <a:srgbClr val="0080BD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Ministries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 typeface="+mj-lt"/>
              <a:buAutoNum type="arabicPeriod"/>
            </a:pPr>
            <a:r>
              <a:rPr lang="en-US" altLang="ru-RU" sz="2800" spc="100" dirty="0" smtClean="0">
                <a:solidFill>
                  <a:srgbClr val="0080BD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Court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 typeface="+mj-lt"/>
              <a:buAutoNum type="arabicPeriod"/>
            </a:pPr>
            <a:r>
              <a:rPr lang="en-US" altLang="ru-RU" sz="2800" spc="100" dirty="0" smtClean="0">
                <a:solidFill>
                  <a:srgbClr val="0080BD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State council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 typeface="+mj-lt"/>
              <a:buAutoNum type="arabicPeriod"/>
            </a:pPr>
            <a:r>
              <a:rPr lang="en-US" altLang="ru-RU" sz="2800" spc="100" dirty="0" smtClean="0">
                <a:solidFill>
                  <a:srgbClr val="0080BD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Other Public institutions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 typeface="+mj-lt"/>
              <a:buAutoNum type="arabicPeriod"/>
            </a:pPr>
            <a:r>
              <a:rPr lang="en-US" altLang="ru-RU" sz="2800" spc="100" dirty="0" smtClean="0">
                <a:solidFill>
                  <a:srgbClr val="0080BD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…..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 typeface="+mj-lt"/>
              <a:buAutoNum type="arabicPeriod"/>
            </a:pPr>
            <a:endParaRPr lang="en-US" altLang="ru-RU" sz="2800" spc="100" dirty="0">
              <a:solidFill>
                <a:srgbClr val="0080BD"/>
              </a:solidFill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pic>
        <p:nvPicPr>
          <p:cNvPr id="2062" name="Picture 14" descr="Download Robspray - Success Stairs Png - Full Size PNG Image - PNGkit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2879" y="2752890"/>
            <a:ext cx="7617855" cy="7116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5036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00" grpId="0"/>
      <p:bldP spid="10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21">
            <a:extLst>
              <a:ext uri="{FF2B5EF4-FFF2-40B4-BE49-F238E27FC236}">
                <a16:creationId xmlns:a16="http://schemas.microsoft.com/office/drawing/2014/main" id="{70698A07-D913-4E31-9E1A-61620B2E7E15}"/>
              </a:ext>
            </a:extLst>
          </p:cNvPr>
          <p:cNvSpPr>
            <a:spLocks/>
          </p:cNvSpPr>
          <p:nvPr/>
        </p:nvSpPr>
        <p:spPr bwMode="auto">
          <a:xfrm>
            <a:off x="1" y="1247776"/>
            <a:ext cx="17554575" cy="927100"/>
          </a:xfrm>
          <a:custGeom>
            <a:avLst/>
            <a:gdLst>
              <a:gd name="T0" fmla="*/ 7680 w 7680"/>
              <a:gd name="T1" fmla="*/ 295 h 404"/>
              <a:gd name="T2" fmla="*/ 7680 w 7680"/>
              <a:gd name="T3" fmla="*/ 0 h 404"/>
              <a:gd name="T4" fmla="*/ 0 w 7680"/>
              <a:gd name="T5" fmla="*/ 0 h 404"/>
              <a:gd name="T6" fmla="*/ 0 w 7680"/>
              <a:gd name="T7" fmla="*/ 295 h 404"/>
              <a:gd name="T8" fmla="*/ 3708 w 7680"/>
              <a:gd name="T9" fmla="*/ 404 h 404"/>
              <a:gd name="T10" fmla="*/ 3756 w 7680"/>
              <a:gd name="T11" fmla="*/ 255 h 404"/>
              <a:gd name="T12" fmla="*/ 3972 w 7680"/>
              <a:gd name="T13" fmla="*/ 404 h 404"/>
              <a:gd name="T14" fmla="*/ 7680 w 7680"/>
              <a:gd name="T15" fmla="*/ 295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680" h="404">
                <a:moveTo>
                  <a:pt x="7680" y="295"/>
                </a:moveTo>
                <a:cubicBezTo>
                  <a:pt x="7680" y="0"/>
                  <a:pt x="7680" y="0"/>
                  <a:pt x="768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95"/>
                  <a:pt x="0" y="295"/>
                  <a:pt x="0" y="295"/>
                </a:cubicBezTo>
                <a:cubicBezTo>
                  <a:pt x="3708" y="404"/>
                  <a:pt x="3708" y="404"/>
                  <a:pt x="3708" y="404"/>
                </a:cubicBezTo>
                <a:cubicBezTo>
                  <a:pt x="3720" y="387"/>
                  <a:pt x="3690" y="259"/>
                  <a:pt x="3756" y="255"/>
                </a:cubicBezTo>
                <a:cubicBezTo>
                  <a:pt x="4004" y="243"/>
                  <a:pt x="3960" y="387"/>
                  <a:pt x="3972" y="404"/>
                </a:cubicBezTo>
                <a:lnTo>
                  <a:pt x="7680" y="295"/>
                </a:lnTo>
                <a:close/>
              </a:path>
            </a:pathLst>
          </a:custGeom>
          <a:solidFill>
            <a:srgbClr val="77D1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" name="Freeform 22">
            <a:extLst>
              <a:ext uri="{FF2B5EF4-FFF2-40B4-BE49-F238E27FC236}">
                <a16:creationId xmlns:a16="http://schemas.microsoft.com/office/drawing/2014/main" id="{AEB70F48-3D4A-4DED-9842-0541B4273BA0}"/>
              </a:ext>
            </a:extLst>
          </p:cNvPr>
          <p:cNvSpPr>
            <a:spLocks/>
          </p:cNvSpPr>
          <p:nvPr/>
        </p:nvSpPr>
        <p:spPr bwMode="auto">
          <a:xfrm>
            <a:off x="1" y="300038"/>
            <a:ext cx="17554575" cy="1876425"/>
          </a:xfrm>
          <a:custGeom>
            <a:avLst/>
            <a:gdLst>
              <a:gd name="T0" fmla="*/ 7680 w 7680"/>
              <a:gd name="T1" fmla="*/ 522 h 818"/>
              <a:gd name="T2" fmla="*/ 7680 w 7680"/>
              <a:gd name="T3" fmla="*/ 0 h 818"/>
              <a:gd name="T4" fmla="*/ 0 w 7680"/>
              <a:gd name="T5" fmla="*/ 0 h 818"/>
              <a:gd name="T6" fmla="*/ 0 w 7680"/>
              <a:gd name="T7" fmla="*/ 522 h 818"/>
              <a:gd name="T8" fmla="*/ 3708 w 7680"/>
              <a:gd name="T9" fmla="*/ 818 h 818"/>
              <a:gd name="T10" fmla="*/ 3832 w 7680"/>
              <a:gd name="T11" fmla="*/ 564 h 818"/>
              <a:gd name="T12" fmla="*/ 3977 w 7680"/>
              <a:gd name="T13" fmla="*/ 818 h 818"/>
              <a:gd name="T14" fmla="*/ 7680 w 7680"/>
              <a:gd name="T15" fmla="*/ 522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680" h="818">
                <a:moveTo>
                  <a:pt x="7680" y="522"/>
                </a:moveTo>
                <a:cubicBezTo>
                  <a:pt x="7680" y="0"/>
                  <a:pt x="7680" y="0"/>
                  <a:pt x="768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22"/>
                  <a:pt x="0" y="522"/>
                  <a:pt x="0" y="522"/>
                </a:cubicBezTo>
                <a:cubicBezTo>
                  <a:pt x="3708" y="818"/>
                  <a:pt x="3708" y="818"/>
                  <a:pt x="3708" y="818"/>
                </a:cubicBezTo>
                <a:cubicBezTo>
                  <a:pt x="3720" y="774"/>
                  <a:pt x="3766" y="564"/>
                  <a:pt x="3832" y="564"/>
                </a:cubicBezTo>
                <a:cubicBezTo>
                  <a:pt x="3898" y="564"/>
                  <a:pt x="3965" y="774"/>
                  <a:pt x="3977" y="818"/>
                </a:cubicBezTo>
                <a:lnTo>
                  <a:pt x="7680" y="522"/>
                </a:lnTo>
                <a:close/>
              </a:path>
            </a:pathLst>
          </a:custGeom>
          <a:solidFill>
            <a:srgbClr val="00B4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49579FC9-3D79-4F7D-BACD-F009D840C9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28574" y="0"/>
            <a:ext cx="17621249" cy="2199077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7EDF2B9F-7D72-4826-BCE8-C292EC1A2434}"/>
              </a:ext>
            </a:extLst>
          </p:cNvPr>
          <p:cNvSpPr/>
          <p:nvPr/>
        </p:nvSpPr>
        <p:spPr>
          <a:xfrm>
            <a:off x="2270561" y="160338"/>
            <a:ext cx="12900313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en-US" sz="5000" b="1" spc="200" dirty="0">
                <a:solidFill>
                  <a:schemeClr val="bg1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Data Users: Current Landscape</a:t>
            </a:r>
            <a:endParaRPr lang="en-US" altLang="en-US" sz="5000" b="1" spc="200" dirty="0">
              <a:solidFill>
                <a:schemeClr val="bg1"/>
              </a:solidFill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pic>
        <p:nvPicPr>
          <p:cNvPr id="9" name="Рисунок 23">
            <a:extLst>
              <a:ext uri="{FF2B5EF4-FFF2-40B4-BE49-F238E27FC236}">
                <a16:creationId xmlns:a16="http://schemas.microsoft.com/office/drawing/2014/main" id="{6540A164-9030-4A92-AD79-2F28DBDED38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76129" y="5689909"/>
            <a:ext cx="2163661" cy="2165924"/>
          </a:xfrm>
          <a:prstGeom prst="rect">
            <a:avLst/>
          </a:prstGeom>
        </p:spPr>
      </p:pic>
      <p:pic>
        <p:nvPicPr>
          <p:cNvPr id="10" name="Рисунок 26">
            <a:extLst>
              <a:ext uri="{FF2B5EF4-FFF2-40B4-BE49-F238E27FC236}">
                <a16:creationId xmlns:a16="http://schemas.microsoft.com/office/drawing/2014/main" id="{DD6AAB7B-2726-4B35-A72A-27DA4711308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42202" y="5797990"/>
            <a:ext cx="1918831" cy="1916262"/>
          </a:xfrm>
          <a:prstGeom prst="rect">
            <a:avLst/>
          </a:prstGeom>
        </p:spPr>
      </p:pic>
      <p:pic>
        <p:nvPicPr>
          <p:cNvPr id="11" name="Рисунок 27">
            <a:extLst>
              <a:ext uri="{FF2B5EF4-FFF2-40B4-BE49-F238E27FC236}">
                <a16:creationId xmlns:a16="http://schemas.microsoft.com/office/drawing/2014/main" id="{E11784E1-4A8F-4EE1-8F0B-9075A8C3DFB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007916" y="4740423"/>
            <a:ext cx="1906673" cy="1922400"/>
          </a:xfrm>
          <a:prstGeom prst="rect">
            <a:avLst/>
          </a:prstGeom>
        </p:spPr>
      </p:pic>
      <p:pic>
        <p:nvPicPr>
          <p:cNvPr id="12" name="Рисунок 29">
            <a:extLst>
              <a:ext uri="{FF2B5EF4-FFF2-40B4-BE49-F238E27FC236}">
                <a16:creationId xmlns:a16="http://schemas.microsoft.com/office/drawing/2014/main" id="{5E298297-ADAC-46B6-938C-090BBD9BB57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881787" y="4728306"/>
            <a:ext cx="1920392" cy="1922400"/>
          </a:xfrm>
          <a:prstGeom prst="rect">
            <a:avLst/>
          </a:prstGeom>
        </p:spPr>
      </p:pic>
      <p:pic>
        <p:nvPicPr>
          <p:cNvPr id="18" name="Рисунок 30">
            <a:extLst>
              <a:ext uri="{FF2B5EF4-FFF2-40B4-BE49-F238E27FC236}">
                <a16:creationId xmlns:a16="http://schemas.microsoft.com/office/drawing/2014/main" id="{66B0942D-2C50-4E71-BFA1-8096B2AE60D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23483" y="3681383"/>
            <a:ext cx="1920392" cy="1922400"/>
          </a:xfrm>
          <a:prstGeom prst="rect">
            <a:avLst/>
          </a:prstGeom>
        </p:spPr>
      </p:pic>
      <p:pic>
        <p:nvPicPr>
          <p:cNvPr id="19" name="Рисунок 31">
            <a:extLst>
              <a:ext uri="{FF2B5EF4-FFF2-40B4-BE49-F238E27FC236}">
                <a16:creationId xmlns:a16="http://schemas.microsoft.com/office/drawing/2014/main" id="{24CF4A4D-694A-4959-B7B5-9B16516E5A9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765975" y="4733564"/>
            <a:ext cx="1913508" cy="1922400"/>
          </a:xfrm>
          <a:prstGeom prst="rect">
            <a:avLst/>
          </a:prstGeom>
        </p:spPr>
      </p:pic>
      <p:pic>
        <p:nvPicPr>
          <p:cNvPr id="20" name="Рисунок 32">
            <a:extLst>
              <a:ext uri="{FF2B5EF4-FFF2-40B4-BE49-F238E27FC236}">
                <a16:creationId xmlns:a16="http://schemas.microsoft.com/office/drawing/2014/main" id="{23EECE99-1D25-4062-B5AF-89F0CC5AFB14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791575" y="3561777"/>
            <a:ext cx="2170304" cy="2172575"/>
          </a:xfrm>
          <a:prstGeom prst="rect">
            <a:avLst/>
          </a:prstGeom>
        </p:spPr>
      </p:pic>
      <p:sp>
        <p:nvSpPr>
          <p:cNvPr id="22" name="Freeform 109">
            <a:extLst>
              <a:ext uri="{FF2B5EF4-FFF2-40B4-BE49-F238E27FC236}">
                <a16:creationId xmlns:a16="http://schemas.microsoft.com/office/drawing/2014/main" id="{F13D7BD5-37A1-4694-8CFE-55B980A85DE3}"/>
              </a:ext>
            </a:extLst>
          </p:cNvPr>
          <p:cNvSpPr>
            <a:spLocks/>
          </p:cNvSpPr>
          <p:nvPr/>
        </p:nvSpPr>
        <p:spPr bwMode="auto">
          <a:xfrm>
            <a:off x="11993274" y="5593187"/>
            <a:ext cx="164589" cy="164589"/>
          </a:xfrm>
          <a:custGeom>
            <a:avLst/>
            <a:gdLst>
              <a:gd name="T0" fmla="*/ 59 w 72"/>
              <a:gd name="T1" fmla="*/ 59 h 72"/>
              <a:gd name="T2" fmla="*/ 59 w 72"/>
              <a:gd name="T3" fmla="*/ 13 h 72"/>
              <a:gd name="T4" fmla="*/ 13 w 72"/>
              <a:gd name="T5" fmla="*/ 13 h 72"/>
              <a:gd name="T6" fmla="*/ 13 w 72"/>
              <a:gd name="T7" fmla="*/ 59 h 72"/>
              <a:gd name="T8" fmla="*/ 59 w 72"/>
              <a:gd name="T9" fmla="*/ 59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" h="72">
                <a:moveTo>
                  <a:pt x="59" y="59"/>
                </a:moveTo>
                <a:cubicBezTo>
                  <a:pt x="72" y="46"/>
                  <a:pt x="72" y="26"/>
                  <a:pt x="59" y="13"/>
                </a:cubicBezTo>
                <a:cubicBezTo>
                  <a:pt x="46" y="0"/>
                  <a:pt x="26" y="0"/>
                  <a:pt x="13" y="13"/>
                </a:cubicBezTo>
                <a:cubicBezTo>
                  <a:pt x="0" y="25"/>
                  <a:pt x="1" y="46"/>
                  <a:pt x="13" y="59"/>
                </a:cubicBezTo>
                <a:cubicBezTo>
                  <a:pt x="26" y="71"/>
                  <a:pt x="47" y="72"/>
                  <a:pt x="59" y="59"/>
                </a:cubicBezTo>
              </a:path>
            </a:pathLst>
          </a:custGeom>
          <a:solidFill>
            <a:srgbClr val="0080B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2200">
              <a:solidFill>
                <a:srgbClr val="E6E6E6"/>
              </a:solidFill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23" name="Freeform 110">
            <a:extLst>
              <a:ext uri="{FF2B5EF4-FFF2-40B4-BE49-F238E27FC236}">
                <a16:creationId xmlns:a16="http://schemas.microsoft.com/office/drawing/2014/main" id="{6A7D5A14-BA7A-4E39-8E4B-01CE27B263ED}"/>
              </a:ext>
            </a:extLst>
          </p:cNvPr>
          <p:cNvSpPr>
            <a:spLocks/>
          </p:cNvSpPr>
          <p:nvPr/>
        </p:nvSpPr>
        <p:spPr bwMode="auto">
          <a:xfrm>
            <a:off x="12788788" y="5307442"/>
            <a:ext cx="722363" cy="724649"/>
          </a:xfrm>
          <a:custGeom>
            <a:avLst/>
            <a:gdLst>
              <a:gd name="T0" fmla="*/ 259 w 315"/>
              <a:gd name="T1" fmla="*/ 259 h 315"/>
              <a:gd name="T2" fmla="*/ 260 w 315"/>
              <a:gd name="T3" fmla="*/ 56 h 315"/>
              <a:gd name="T4" fmla="*/ 57 w 315"/>
              <a:gd name="T5" fmla="*/ 57 h 315"/>
              <a:gd name="T6" fmla="*/ 56 w 315"/>
              <a:gd name="T7" fmla="*/ 260 h 315"/>
              <a:gd name="T8" fmla="*/ 259 w 315"/>
              <a:gd name="T9" fmla="*/ 259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5" h="315">
                <a:moveTo>
                  <a:pt x="259" y="259"/>
                </a:moveTo>
                <a:cubicBezTo>
                  <a:pt x="315" y="203"/>
                  <a:pt x="315" y="112"/>
                  <a:pt x="260" y="56"/>
                </a:cubicBezTo>
                <a:cubicBezTo>
                  <a:pt x="204" y="0"/>
                  <a:pt x="113" y="1"/>
                  <a:pt x="57" y="57"/>
                </a:cubicBezTo>
                <a:cubicBezTo>
                  <a:pt x="1" y="113"/>
                  <a:pt x="0" y="204"/>
                  <a:pt x="56" y="260"/>
                </a:cubicBezTo>
                <a:cubicBezTo>
                  <a:pt x="112" y="315"/>
                  <a:pt x="203" y="315"/>
                  <a:pt x="259" y="259"/>
                </a:cubicBezTo>
                <a:close/>
              </a:path>
            </a:pathLst>
          </a:custGeom>
          <a:noFill/>
          <a:ln w="7938" cap="flat">
            <a:solidFill>
              <a:srgbClr val="0080B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220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24" name="Line 111">
            <a:extLst>
              <a:ext uri="{FF2B5EF4-FFF2-40B4-BE49-F238E27FC236}">
                <a16:creationId xmlns:a16="http://schemas.microsoft.com/office/drawing/2014/main" id="{67531D8D-3C2E-48A7-97CA-8F80E9C7DBF0}"/>
              </a:ext>
            </a:extLst>
          </p:cNvPr>
          <p:cNvSpPr>
            <a:spLocks noChangeShapeType="1"/>
          </p:cNvSpPr>
          <p:nvPr/>
        </p:nvSpPr>
        <p:spPr bwMode="auto">
          <a:xfrm>
            <a:off x="12029850" y="5675481"/>
            <a:ext cx="793228" cy="0"/>
          </a:xfrm>
          <a:prstGeom prst="line">
            <a:avLst/>
          </a:prstGeom>
          <a:noFill/>
          <a:ln w="7938" cap="flat">
            <a:solidFill>
              <a:srgbClr val="0080B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220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25" name="Freeform 113">
            <a:extLst>
              <a:ext uri="{FF2B5EF4-FFF2-40B4-BE49-F238E27FC236}">
                <a16:creationId xmlns:a16="http://schemas.microsoft.com/office/drawing/2014/main" id="{4B5D5D47-91BF-488B-A7E4-3EBB6E43D9E1}"/>
              </a:ext>
            </a:extLst>
          </p:cNvPr>
          <p:cNvSpPr>
            <a:spLocks/>
          </p:cNvSpPr>
          <p:nvPr/>
        </p:nvSpPr>
        <p:spPr bwMode="auto">
          <a:xfrm>
            <a:off x="12443608" y="5627476"/>
            <a:ext cx="96010" cy="96010"/>
          </a:xfrm>
          <a:custGeom>
            <a:avLst/>
            <a:gdLst>
              <a:gd name="T0" fmla="*/ 35 w 42"/>
              <a:gd name="T1" fmla="*/ 35 h 42"/>
              <a:gd name="T2" fmla="*/ 35 w 42"/>
              <a:gd name="T3" fmla="*/ 8 h 42"/>
              <a:gd name="T4" fmla="*/ 7 w 42"/>
              <a:gd name="T5" fmla="*/ 7 h 42"/>
              <a:gd name="T6" fmla="*/ 8 w 42"/>
              <a:gd name="T7" fmla="*/ 34 h 42"/>
              <a:gd name="T8" fmla="*/ 35 w 42"/>
              <a:gd name="T9" fmla="*/ 35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42">
                <a:moveTo>
                  <a:pt x="35" y="35"/>
                </a:moveTo>
                <a:cubicBezTo>
                  <a:pt x="42" y="28"/>
                  <a:pt x="42" y="15"/>
                  <a:pt x="35" y="8"/>
                </a:cubicBezTo>
                <a:cubicBezTo>
                  <a:pt x="27" y="0"/>
                  <a:pt x="14" y="0"/>
                  <a:pt x="7" y="7"/>
                </a:cubicBezTo>
                <a:cubicBezTo>
                  <a:pt x="0" y="14"/>
                  <a:pt x="0" y="27"/>
                  <a:pt x="8" y="34"/>
                </a:cubicBezTo>
                <a:cubicBezTo>
                  <a:pt x="15" y="42"/>
                  <a:pt x="28" y="42"/>
                  <a:pt x="35" y="35"/>
                </a:cubicBezTo>
                <a:close/>
              </a:path>
            </a:pathLst>
          </a:custGeom>
          <a:solidFill>
            <a:srgbClr val="0080B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2200">
              <a:solidFill>
                <a:srgbClr val="E6E6E6"/>
              </a:solidFill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26" name="Oval 114">
            <a:extLst>
              <a:ext uri="{FF2B5EF4-FFF2-40B4-BE49-F238E27FC236}">
                <a16:creationId xmlns:a16="http://schemas.microsoft.com/office/drawing/2014/main" id="{EDEBE9E2-2B51-450C-825F-10B7E47D5C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57735" y="6733880"/>
            <a:ext cx="150873" cy="150873"/>
          </a:xfrm>
          <a:prstGeom prst="ellipse">
            <a:avLst/>
          </a:prstGeom>
          <a:solidFill>
            <a:srgbClr val="0080B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2200">
              <a:solidFill>
                <a:srgbClr val="E6E6E6"/>
              </a:solidFill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27" name="Oval 115">
            <a:extLst>
              <a:ext uri="{FF2B5EF4-FFF2-40B4-BE49-F238E27FC236}">
                <a16:creationId xmlns:a16="http://schemas.microsoft.com/office/drawing/2014/main" id="{142F8368-CA71-40C3-B6F5-86D721DA8C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65218" y="7241362"/>
            <a:ext cx="662928" cy="653784"/>
          </a:xfrm>
          <a:prstGeom prst="ellipse">
            <a:avLst/>
          </a:prstGeom>
          <a:noFill/>
          <a:ln w="7938" cap="flat">
            <a:solidFill>
              <a:srgbClr val="0080B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220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28" name="Line 116">
            <a:extLst>
              <a:ext uri="{FF2B5EF4-FFF2-40B4-BE49-F238E27FC236}">
                <a16:creationId xmlns:a16="http://schemas.microsoft.com/office/drawing/2014/main" id="{636F9523-6C67-418E-B503-97350DCE03A6}"/>
              </a:ext>
            </a:extLst>
          </p:cNvPr>
          <p:cNvSpPr>
            <a:spLocks noChangeShapeType="1"/>
          </p:cNvSpPr>
          <p:nvPr/>
        </p:nvSpPr>
        <p:spPr bwMode="auto">
          <a:xfrm>
            <a:off x="11001168" y="6775027"/>
            <a:ext cx="560060" cy="564632"/>
          </a:xfrm>
          <a:prstGeom prst="line">
            <a:avLst/>
          </a:prstGeom>
          <a:noFill/>
          <a:ln w="7938" cap="flat">
            <a:solidFill>
              <a:srgbClr val="0080B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220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29" name="Oval 118">
            <a:extLst>
              <a:ext uri="{FF2B5EF4-FFF2-40B4-BE49-F238E27FC236}">
                <a16:creationId xmlns:a16="http://schemas.microsoft.com/office/drawing/2014/main" id="{6A5DBCFB-1606-429A-B3E3-D71A9BA2B7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82341" y="7058486"/>
            <a:ext cx="89152" cy="89152"/>
          </a:xfrm>
          <a:prstGeom prst="ellipse">
            <a:avLst/>
          </a:prstGeom>
          <a:solidFill>
            <a:srgbClr val="0080B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2200">
              <a:solidFill>
                <a:srgbClr val="E6E6E6"/>
              </a:solidFill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grpSp>
        <p:nvGrpSpPr>
          <p:cNvPr id="30" name="Группа 120">
            <a:extLst>
              <a:ext uri="{FF2B5EF4-FFF2-40B4-BE49-F238E27FC236}">
                <a16:creationId xmlns:a16="http://schemas.microsoft.com/office/drawing/2014/main" id="{BBDCA658-5DB3-4101-BC49-7E4243132A00}"/>
              </a:ext>
            </a:extLst>
          </p:cNvPr>
          <p:cNvGrpSpPr/>
          <p:nvPr/>
        </p:nvGrpSpPr>
        <p:grpSpPr>
          <a:xfrm>
            <a:off x="4186724" y="2996339"/>
            <a:ext cx="7925420" cy="4347672"/>
            <a:chOff x="4167223" y="4173992"/>
            <a:chExt cx="7925420" cy="4347672"/>
          </a:xfrm>
        </p:grpSpPr>
        <p:grpSp>
          <p:nvGrpSpPr>
            <p:cNvPr id="31" name="Группа 119">
              <a:extLst>
                <a:ext uri="{FF2B5EF4-FFF2-40B4-BE49-F238E27FC236}">
                  <a16:creationId xmlns:a16="http://schemas.microsoft.com/office/drawing/2014/main" id="{0D848476-748F-47DA-9E3B-3DDF05632A6B}"/>
                </a:ext>
              </a:extLst>
            </p:cNvPr>
            <p:cNvGrpSpPr/>
            <p:nvPr/>
          </p:nvGrpSpPr>
          <p:grpSpPr>
            <a:xfrm>
              <a:off x="4167223" y="6485095"/>
              <a:ext cx="2523698" cy="2036569"/>
              <a:chOff x="4167223" y="6485095"/>
              <a:chExt cx="2523698" cy="2036569"/>
            </a:xfrm>
          </p:grpSpPr>
          <p:sp>
            <p:nvSpPr>
              <p:cNvPr id="47" name="Oval 119">
                <a:extLst>
                  <a:ext uri="{FF2B5EF4-FFF2-40B4-BE49-F238E27FC236}">
                    <a16:creationId xmlns:a16="http://schemas.microsoft.com/office/drawing/2014/main" id="{58E4476C-FB75-4598-96AB-36C377E5BE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42334" y="7911533"/>
                <a:ext cx="148587" cy="150873"/>
              </a:xfrm>
              <a:prstGeom prst="ellipse">
                <a:avLst/>
              </a:prstGeom>
              <a:solidFill>
                <a:srgbClr val="008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2200">
                  <a:solidFill>
                    <a:srgbClr val="E6E6E6"/>
                  </a:solidFill>
                  <a:latin typeface="Times" panose="02020603050405020304" pitchFamily="18" charset="0"/>
                  <a:cs typeface="Times" panose="02020603050405020304" pitchFamily="18" charset="0"/>
                </a:endParaRPr>
              </a:p>
            </p:txBody>
          </p:sp>
          <p:sp>
            <p:nvSpPr>
              <p:cNvPr id="48" name="Oval 120">
                <a:extLst>
                  <a:ext uri="{FF2B5EF4-FFF2-40B4-BE49-F238E27FC236}">
                    <a16:creationId xmlns:a16="http://schemas.microsoft.com/office/drawing/2014/main" id="{7EACF4A4-7F04-4362-9328-313126B9AC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1125" y="7867880"/>
                <a:ext cx="660642" cy="653784"/>
              </a:xfrm>
              <a:prstGeom prst="ellipse">
                <a:avLst/>
              </a:prstGeom>
              <a:noFill/>
              <a:ln w="7938" cap="flat">
                <a:solidFill>
                  <a:srgbClr val="0080B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2200">
                  <a:latin typeface="Times" panose="02020603050405020304" pitchFamily="18" charset="0"/>
                  <a:cs typeface="Times" panose="02020603050405020304" pitchFamily="18" charset="0"/>
                </a:endParaRPr>
              </a:p>
            </p:txBody>
          </p:sp>
          <p:sp>
            <p:nvSpPr>
              <p:cNvPr id="49" name="Line 121">
                <a:extLst>
                  <a:ext uri="{FF2B5EF4-FFF2-40B4-BE49-F238E27FC236}">
                    <a16:creationId xmlns:a16="http://schemas.microsoft.com/office/drawing/2014/main" id="{C5DC7882-81FD-49A2-9598-45F29B3154D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445171" y="7380274"/>
                <a:ext cx="562346" cy="564632"/>
              </a:xfrm>
              <a:prstGeom prst="line">
                <a:avLst/>
              </a:prstGeom>
              <a:noFill/>
              <a:ln w="7938" cap="flat">
                <a:solidFill>
                  <a:srgbClr val="0080B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2200">
                  <a:latin typeface="Times" panose="02020603050405020304" pitchFamily="18" charset="0"/>
                  <a:cs typeface="Times" panose="02020603050405020304" pitchFamily="18" charset="0"/>
                </a:endParaRPr>
              </a:p>
            </p:txBody>
          </p:sp>
          <p:sp>
            <p:nvSpPr>
              <p:cNvPr id="50" name="Oval 123">
                <a:extLst>
                  <a:ext uri="{FF2B5EF4-FFF2-40B4-BE49-F238E27FC236}">
                    <a16:creationId xmlns:a16="http://schemas.microsoft.com/office/drawing/2014/main" id="{C731FBE1-E419-4652-9161-975EA0F844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83019" y="7649219"/>
                <a:ext cx="86866" cy="89152"/>
              </a:xfrm>
              <a:prstGeom prst="ellipse">
                <a:avLst/>
              </a:prstGeom>
              <a:solidFill>
                <a:srgbClr val="008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2200">
                  <a:solidFill>
                    <a:srgbClr val="E6E6E6"/>
                  </a:solidFill>
                  <a:latin typeface="Times" panose="02020603050405020304" pitchFamily="18" charset="0"/>
                  <a:cs typeface="Times" panose="02020603050405020304" pitchFamily="18" charset="0"/>
                </a:endParaRPr>
              </a:p>
            </p:txBody>
          </p:sp>
          <p:sp>
            <p:nvSpPr>
              <p:cNvPr id="51" name="Freeform 124">
                <a:extLst>
                  <a:ext uri="{FF2B5EF4-FFF2-40B4-BE49-F238E27FC236}">
                    <a16:creationId xmlns:a16="http://schemas.microsoft.com/office/drawing/2014/main" id="{15A9F218-EFA3-466B-9F28-8F96214A1D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22797" y="6770840"/>
                <a:ext cx="162303" cy="164589"/>
              </a:xfrm>
              <a:custGeom>
                <a:avLst/>
                <a:gdLst>
                  <a:gd name="T0" fmla="*/ 12 w 71"/>
                  <a:gd name="T1" fmla="*/ 59 h 72"/>
                  <a:gd name="T2" fmla="*/ 13 w 71"/>
                  <a:gd name="T3" fmla="*/ 13 h 72"/>
                  <a:gd name="T4" fmla="*/ 59 w 71"/>
                  <a:gd name="T5" fmla="*/ 13 h 72"/>
                  <a:gd name="T6" fmla="*/ 58 w 71"/>
                  <a:gd name="T7" fmla="*/ 59 h 72"/>
                  <a:gd name="T8" fmla="*/ 12 w 71"/>
                  <a:gd name="T9" fmla="*/ 5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72">
                    <a:moveTo>
                      <a:pt x="12" y="59"/>
                    </a:moveTo>
                    <a:cubicBezTo>
                      <a:pt x="0" y="46"/>
                      <a:pt x="0" y="26"/>
                      <a:pt x="13" y="13"/>
                    </a:cubicBezTo>
                    <a:cubicBezTo>
                      <a:pt x="26" y="0"/>
                      <a:pt x="46" y="0"/>
                      <a:pt x="59" y="13"/>
                    </a:cubicBezTo>
                    <a:cubicBezTo>
                      <a:pt x="71" y="25"/>
                      <a:pt x="71" y="46"/>
                      <a:pt x="58" y="59"/>
                    </a:cubicBezTo>
                    <a:cubicBezTo>
                      <a:pt x="46" y="71"/>
                      <a:pt x="25" y="72"/>
                      <a:pt x="12" y="59"/>
                    </a:cubicBezTo>
                  </a:path>
                </a:pathLst>
              </a:custGeom>
              <a:solidFill>
                <a:srgbClr val="008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2200">
                  <a:solidFill>
                    <a:srgbClr val="E6E6E6"/>
                  </a:solidFill>
                  <a:latin typeface="Times" panose="02020603050405020304" pitchFamily="18" charset="0"/>
                  <a:cs typeface="Times" panose="02020603050405020304" pitchFamily="18" charset="0"/>
                </a:endParaRPr>
              </a:p>
            </p:txBody>
          </p:sp>
          <p:sp>
            <p:nvSpPr>
              <p:cNvPr id="52" name="Freeform 125">
                <a:extLst>
                  <a:ext uri="{FF2B5EF4-FFF2-40B4-BE49-F238E27FC236}">
                    <a16:creationId xmlns:a16="http://schemas.microsoft.com/office/drawing/2014/main" id="{65390D76-536E-4E79-9591-33F3D16B69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7223" y="6485095"/>
                <a:ext cx="724649" cy="724649"/>
              </a:xfrm>
              <a:custGeom>
                <a:avLst/>
                <a:gdLst>
                  <a:gd name="T0" fmla="*/ 57 w 316"/>
                  <a:gd name="T1" fmla="*/ 259 h 315"/>
                  <a:gd name="T2" fmla="*/ 56 w 316"/>
                  <a:gd name="T3" fmla="*/ 56 h 315"/>
                  <a:gd name="T4" fmla="*/ 259 w 316"/>
                  <a:gd name="T5" fmla="*/ 57 h 315"/>
                  <a:gd name="T6" fmla="*/ 260 w 316"/>
                  <a:gd name="T7" fmla="*/ 260 h 315"/>
                  <a:gd name="T8" fmla="*/ 57 w 316"/>
                  <a:gd name="T9" fmla="*/ 259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" h="315">
                    <a:moveTo>
                      <a:pt x="57" y="259"/>
                    </a:moveTo>
                    <a:cubicBezTo>
                      <a:pt x="1" y="203"/>
                      <a:pt x="0" y="112"/>
                      <a:pt x="56" y="56"/>
                    </a:cubicBezTo>
                    <a:cubicBezTo>
                      <a:pt x="112" y="0"/>
                      <a:pt x="203" y="1"/>
                      <a:pt x="259" y="57"/>
                    </a:cubicBezTo>
                    <a:cubicBezTo>
                      <a:pt x="315" y="113"/>
                      <a:pt x="316" y="204"/>
                      <a:pt x="260" y="260"/>
                    </a:cubicBezTo>
                    <a:cubicBezTo>
                      <a:pt x="204" y="315"/>
                      <a:pt x="113" y="315"/>
                      <a:pt x="57" y="259"/>
                    </a:cubicBezTo>
                    <a:close/>
                  </a:path>
                </a:pathLst>
              </a:custGeom>
              <a:noFill/>
              <a:ln w="7938" cap="flat">
                <a:solidFill>
                  <a:srgbClr val="0080B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2200">
                  <a:latin typeface="Times" panose="02020603050405020304" pitchFamily="18" charset="0"/>
                  <a:cs typeface="Times" panose="02020603050405020304" pitchFamily="18" charset="0"/>
                </a:endParaRPr>
              </a:p>
            </p:txBody>
          </p:sp>
          <p:sp>
            <p:nvSpPr>
              <p:cNvPr id="53" name="Line 126">
                <a:extLst>
                  <a:ext uri="{FF2B5EF4-FFF2-40B4-BE49-F238E27FC236}">
                    <a16:creationId xmlns:a16="http://schemas.microsoft.com/office/drawing/2014/main" id="{DA69B6FE-F064-4DFC-8DA6-0A03672FD1C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857583" y="6853134"/>
                <a:ext cx="793228" cy="0"/>
              </a:xfrm>
              <a:prstGeom prst="line">
                <a:avLst/>
              </a:prstGeom>
              <a:noFill/>
              <a:ln w="7938" cap="flat">
                <a:solidFill>
                  <a:srgbClr val="0080B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2200">
                  <a:latin typeface="Times" panose="02020603050405020304" pitchFamily="18" charset="0"/>
                  <a:cs typeface="Times" panose="02020603050405020304" pitchFamily="18" charset="0"/>
                </a:endParaRPr>
              </a:p>
            </p:txBody>
          </p:sp>
          <p:sp>
            <p:nvSpPr>
              <p:cNvPr id="54" name="Freeform 128">
                <a:extLst>
                  <a:ext uri="{FF2B5EF4-FFF2-40B4-BE49-F238E27FC236}">
                    <a16:creationId xmlns:a16="http://schemas.microsoft.com/office/drawing/2014/main" id="{AB037937-E1C4-41BD-851E-9F8C92ED77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38756" y="6805129"/>
                <a:ext cx="98296" cy="96010"/>
              </a:xfrm>
              <a:custGeom>
                <a:avLst/>
                <a:gdLst>
                  <a:gd name="T0" fmla="*/ 8 w 43"/>
                  <a:gd name="T1" fmla="*/ 35 h 42"/>
                  <a:gd name="T2" fmla="*/ 8 w 43"/>
                  <a:gd name="T3" fmla="*/ 8 h 42"/>
                  <a:gd name="T4" fmla="*/ 36 w 43"/>
                  <a:gd name="T5" fmla="*/ 7 h 42"/>
                  <a:gd name="T6" fmla="*/ 35 w 43"/>
                  <a:gd name="T7" fmla="*/ 34 h 42"/>
                  <a:gd name="T8" fmla="*/ 8 w 43"/>
                  <a:gd name="T9" fmla="*/ 3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42">
                    <a:moveTo>
                      <a:pt x="8" y="35"/>
                    </a:moveTo>
                    <a:cubicBezTo>
                      <a:pt x="0" y="28"/>
                      <a:pt x="1" y="15"/>
                      <a:pt x="8" y="8"/>
                    </a:cubicBezTo>
                    <a:cubicBezTo>
                      <a:pt x="16" y="0"/>
                      <a:pt x="28" y="0"/>
                      <a:pt x="36" y="7"/>
                    </a:cubicBezTo>
                    <a:cubicBezTo>
                      <a:pt x="43" y="14"/>
                      <a:pt x="43" y="27"/>
                      <a:pt x="35" y="34"/>
                    </a:cubicBezTo>
                    <a:cubicBezTo>
                      <a:pt x="28" y="42"/>
                      <a:pt x="15" y="42"/>
                      <a:pt x="8" y="35"/>
                    </a:cubicBezTo>
                    <a:close/>
                  </a:path>
                </a:pathLst>
              </a:custGeom>
              <a:solidFill>
                <a:srgbClr val="008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2200">
                  <a:solidFill>
                    <a:srgbClr val="E6E6E6"/>
                  </a:solidFill>
                  <a:latin typeface="Times" panose="02020603050405020304" pitchFamily="18" charset="0"/>
                  <a:cs typeface="Times" panose="02020603050405020304" pitchFamily="18" charset="0"/>
                </a:endParaRPr>
              </a:p>
            </p:txBody>
          </p:sp>
        </p:grpSp>
        <p:grpSp>
          <p:nvGrpSpPr>
            <p:cNvPr id="32" name="Группа 118">
              <a:extLst>
                <a:ext uri="{FF2B5EF4-FFF2-40B4-BE49-F238E27FC236}">
                  <a16:creationId xmlns:a16="http://schemas.microsoft.com/office/drawing/2014/main" id="{F34964FF-2825-4661-82F2-DBE343D6AF07}"/>
                </a:ext>
              </a:extLst>
            </p:cNvPr>
            <p:cNvGrpSpPr/>
            <p:nvPr/>
          </p:nvGrpSpPr>
          <p:grpSpPr>
            <a:xfrm>
              <a:off x="5541084" y="4173992"/>
              <a:ext cx="6551559" cy="1639031"/>
              <a:chOff x="5541084" y="4173992"/>
              <a:chExt cx="6551559" cy="1639031"/>
            </a:xfrm>
          </p:grpSpPr>
          <p:grpSp>
            <p:nvGrpSpPr>
              <p:cNvPr id="33" name="Группа 117">
                <a:extLst>
                  <a:ext uri="{FF2B5EF4-FFF2-40B4-BE49-F238E27FC236}">
                    <a16:creationId xmlns:a16="http://schemas.microsoft.com/office/drawing/2014/main" id="{D54E57D8-D980-4A6E-B82D-B004E0F7E254}"/>
                  </a:ext>
                </a:extLst>
              </p:cNvPr>
              <p:cNvGrpSpPr/>
              <p:nvPr/>
            </p:nvGrpSpPr>
            <p:grpSpPr>
              <a:xfrm>
                <a:off x="8457968" y="4173992"/>
                <a:ext cx="3634675" cy="1620744"/>
                <a:chOff x="8457968" y="4173992"/>
                <a:chExt cx="3634675" cy="1620744"/>
              </a:xfrm>
            </p:grpSpPr>
            <p:grpSp>
              <p:nvGrpSpPr>
                <p:cNvPr id="38" name="Группа 116">
                  <a:extLst>
                    <a:ext uri="{FF2B5EF4-FFF2-40B4-BE49-F238E27FC236}">
                      <a16:creationId xmlns:a16="http://schemas.microsoft.com/office/drawing/2014/main" id="{2562F71E-2476-40D6-BA62-41BBD223E4D8}"/>
                    </a:ext>
                  </a:extLst>
                </p:cNvPr>
                <p:cNvGrpSpPr/>
                <p:nvPr/>
              </p:nvGrpSpPr>
              <p:grpSpPr>
                <a:xfrm>
                  <a:off x="8457968" y="4173992"/>
                  <a:ext cx="722363" cy="1520162"/>
                  <a:chOff x="8457968" y="4173992"/>
                  <a:chExt cx="722363" cy="1520162"/>
                </a:xfrm>
              </p:grpSpPr>
              <p:sp>
                <p:nvSpPr>
                  <p:cNvPr id="43" name="Freeform 98">
                    <a:extLst>
                      <a:ext uri="{FF2B5EF4-FFF2-40B4-BE49-F238E27FC236}">
                        <a16:creationId xmlns:a16="http://schemas.microsoft.com/office/drawing/2014/main" id="{9B095A2E-5B34-444B-AD38-BD1788CA70E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739141" y="5529565"/>
                    <a:ext cx="166875" cy="164589"/>
                  </a:xfrm>
                  <a:custGeom>
                    <a:avLst/>
                    <a:gdLst>
                      <a:gd name="T0" fmla="*/ 59 w 72"/>
                      <a:gd name="T1" fmla="*/ 13 h 72"/>
                      <a:gd name="T2" fmla="*/ 13 w 72"/>
                      <a:gd name="T3" fmla="*/ 13 h 72"/>
                      <a:gd name="T4" fmla="*/ 13 w 72"/>
                      <a:gd name="T5" fmla="*/ 59 h 72"/>
                      <a:gd name="T6" fmla="*/ 59 w 72"/>
                      <a:gd name="T7" fmla="*/ 59 h 72"/>
                      <a:gd name="T8" fmla="*/ 59 w 72"/>
                      <a:gd name="T9" fmla="*/ 13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2" h="72">
                        <a:moveTo>
                          <a:pt x="59" y="13"/>
                        </a:moveTo>
                        <a:cubicBezTo>
                          <a:pt x="47" y="0"/>
                          <a:pt x="26" y="0"/>
                          <a:pt x="13" y="13"/>
                        </a:cubicBezTo>
                        <a:cubicBezTo>
                          <a:pt x="1" y="26"/>
                          <a:pt x="0" y="46"/>
                          <a:pt x="13" y="59"/>
                        </a:cubicBezTo>
                        <a:cubicBezTo>
                          <a:pt x="26" y="72"/>
                          <a:pt x="46" y="72"/>
                          <a:pt x="59" y="59"/>
                        </a:cubicBezTo>
                        <a:cubicBezTo>
                          <a:pt x="72" y="46"/>
                          <a:pt x="72" y="25"/>
                          <a:pt x="59" y="13"/>
                        </a:cubicBezTo>
                      </a:path>
                    </a:pathLst>
                  </a:custGeom>
                  <a:solidFill>
                    <a:srgbClr val="0080B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 sz="2200">
                      <a:solidFill>
                        <a:srgbClr val="E6E6E6"/>
                      </a:solidFill>
                      <a:latin typeface="Times" panose="02020603050405020304" pitchFamily="18" charset="0"/>
                      <a:cs typeface="Times" panose="02020603050405020304" pitchFamily="18" charset="0"/>
                    </a:endParaRPr>
                  </a:p>
                </p:txBody>
              </p:sp>
              <p:sp>
                <p:nvSpPr>
                  <p:cNvPr id="44" name="Freeform 99">
                    <a:extLst>
                      <a:ext uri="{FF2B5EF4-FFF2-40B4-BE49-F238E27FC236}">
                        <a16:creationId xmlns:a16="http://schemas.microsoft.com/office/drawing/2014/main" id="{BEE02506-5124-4B4A-B784-D12C3A3D3DB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457968" y="4173992"/>
                    <a:ext cx="722363" cy="722363"/>
                  </a:xfrm>
                  <a:custGeom>
                    <a:avLst/>
                    <a:gdLst>
                      <a:gd name="T0" fmla="*/ 258 w 315"/>
                      <a:gd name="T1" fmla="*/ 56 h 315"/>
                      <a:gd name="T2" fmla="*/ 55 w 315"/>
                      <a:gd name="T3" fmla="*/ 55 h 315"/>
                      <a:gd name="T4" fmla="*/ 56 w 315"/>
                      <a:gd name="T5" fmla="*/ 258 h 315"/>
                      <a:gd name="T6" fmla="*/ 259 w 315"/>
                      <a:gd name="T7" fmla="*/ 259 h 315"/>
                      <a:gd name="T8" fmla="*/ 258 w 315"/>
                      <a:gd name="T9" fmla="*/ 56 h 3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15" h="315">
                        <a:moveTo>
                          <a:pt x="258" y="56"/>
                        </a:moveTo>
                        <a:cubicBezTo>
                          <a:pt x="202" y="0"/>
                          <a:pt x="111" y="0"/>
                          <a:pt x="55" y="55"/>
                        </a:cubicBezTo>
                        <a:cubicBezTo>
                          <a:pt x="0" y="111"/>
                          <a:pt x="0" y="202"/>
                          <a:pt x="56" y="258"/>
                        </a:cubicBezTo>
                        <a:cubicBezTo>
                          <a:pt x="113" y="314"/>
                          <a:pt x="203" y="315"/>
                          <a:pt x="259" y="259"/>
                        </a:cubicBezTo>
                        <a:cubicBezTo>
                          <a:pt x="315" y="203"/>
                          <a:pt x="314" y="113"/>
                          <a:pt x="258" y="56"/>
                        </a:cubicBezTo>
                        <a:close/>
                      </a:path>
                    </a:pathLst>
                  </a:custGeom>
                  <a:noFill/>
                  <a:ln w="7938" cap="flat">
                    <a:solidFill>
                      <a:srgbClr val="0080BE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 sz="2200">
                      <a:latin typeface="Times" panose="02020603050405020304" pitchFamily="18" charset="0"/>
                      <a:cs typeface="Times" panose="02020603050405020304" pitchFamily="18" charset="0"/>
                    </a:endParaRPr>
                  </a:p>
                </p:txBody>
              </p:sp>
              <p:sp>
                <p:nvSpPr>
                  <p:cNvPr id="45" name="Line 100">
                    <a:extLst>
                      <a:ext uri="{FF2B5EF4-FFF2-40B4-BE49-F238E27FC236}">
                        <a16:creationId xmlns:a16="http://schemas.microsoft.com/office/drawing/2014/main" id="{2F71595C-CBFB-4272-BA2B-B56CC367DB93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8823722" y="4862065"/>
                    <a:ext cx="0" cy="797799"/>
                  </a:xfrm>
                  <a:prstGeom prst="line">
                    <a:avLst/>
                  </a:prstGeom>
                  <a:noFill/>
                  <a:ln w="7938" cap="flat">
                    <a:solidFill>
                      <a:srgbClr val="0080BE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 sz="2200">
                      <a:latin typeface="Times" panose="02020603050405020304" pitchFamily="18" charset="0"/>
                      <a:cs typeface="Times" panose="02020603050405020304" pitchFamily="18" charset="0"/>
                    </a:endParaRPr>
                  </a:p>
                </p:txBody>
              </p:sp>
              <p:sp>
                <p:nvSpPr>
                  <p:cNvPr id="46" name="Freeform 102">
                    <a:extLst>
                      <a:ext uri="{FF2B5EF4-FFF2-40B4-BE49-F238E27FC236}">
                        <a16:creationId xmlns:a16="http://schemas.microsoft.com/office/drawing/2014/main" id="{00A52C28-7A72-4C8C-8E71-BA7AC047E15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773431" y="5198101"/>
                    <a:ext cx="98296" cy="98296"/>
                  </a:xfrm>
                  <a:custGeom>
                    <a:avLst/>
                    <a:gdLst>
                      <a:gd name="T0" fmla="*/ 35 w 43"/>
                      <a:gd name="T1" fmla="*/ 8 h 43"/>
                      <a:gd name="T2" fmla="*/ 8 w 43"/>
                      <a:gd name="T3" fmla="*/ 8 h 43"/>
                      <a:gd name="T4" fmla="*/ 7 w 43"/>
                      <a:gd name="T5" fmla="*/ 36 h 43"/>
                      <a:gd name="T6" fmla="*/ 35 w 43"/>
                      <a:gd name="T7" fmla="*/ 35 h 43"/>
                      <a:gd name="T8" fmla="*/ 35 w 43"/>
                      <a:gd name="T9" fmla="*/ 8 h 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3" h="43">
                        <a:moveTo>
                          <a:pt x="35" y="8"/>
                        </a:moveTo>
                        <a:cubicBezTo>
                          <a:pt x="28" y="0"/>
                          <a:pt x="16" y="0"/>
                          <a:pt x="8" y="8"/>
                        </a:cubicBezTo>
                        <a:cubicBezTo>
                          <a:pt x="0" y="16"/>
                          <a:pt x="0" y="28"/>
                          <a:pt x="7" y="36"/>
                        </a:cubicBezTo>
                        <a:cubicBezTo>
                          <a:pt x="15" y="43"/>
                          <a:pt x="27" y="43"/>
                          <a:pt x="35" y="35"/>
                        </a:cubicBezTo>
                        <a:cubicBezTo>
                          <a:pt x="43" y="27"/>
                          <a:pt x="43" y="15"/>
                          <a:pt x="35" y="8"/>
                        </a:cubicBezTo>
                        <a:close/>
                      </a:path>
                    </a:pathLst>
                  </a:custGeom>
                  <a:solidFill>
                    <a:srgbClr val="0080B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 sz="2200">
                      <a:solidFill>
                        <a:srgbClr val="E6E6E6"/>
                      </a:solidFill>
                      <a:latin typeface="Times" panose="02020603050405020304" pitchFamily="18" charset="0"/>
                      <a:cs typeface="Times" panose="02020603050405020304" pitchFamily="18" charset="0"/>
                    </a:endParaRPr>
                  </a:p>
                </p:txBody>
              </p:sp>
            </p:grpSp>
            <p:sp>
              <p:nvSpPr>
                <p:cNvPr id="39" name="Oval 104">
                  <a:extLst>
                    <a:ext uri="{FF2B5EF4-FFF2-40B4-BE49-F238E27FC236}">
                      <a16:creationId xmlns:a16="http://schemas.microsoft.com/office/drawing/2014/main" id="{943321DF-6FBE-4E06-9236-BA80CF9EC59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0931376" y="5643863"/>
                  <a:ext cx="153159" cy="150873"/>
                </a:xfrm>
                <a:prstGeom prst="ellipse">
                  <a:avLst/>
                </a:prstGeom>
                <a:solidFill>
                  <a:srgbClr val="0080B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2200">
                    <a:solidFill>
                      <a:srgbClr val="E6E6E6"/>
                    </a:solidFill>
                    <a:latin typeface="Times" panose="02020603050405020304" pitchFamily="18" charset="0"/>
                    <a:cs typeface="Times" panose="02020603050405020304" pitchFamily="18" charset="0"/>
                  </a:endParaRPr>
                </a:p>
              </p:txBody>
            </p:sp>
            <p:sp>
              <p:nvSpPr>
                <p:cNvPr id="40" name="Oval 105">
                  <a:extLst>
                    <a:ext uri="{FF2B5EF4-FFF2-40B4-BE49-F238E27FC236}">
                      <a16:creationId xmlns:a16="http://schemas.microsoft.com/office/drawing/2014/main" id="{3D1BB913-98F2-402E-880B-E338DC6B090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1436573" y="4624326"/>
                  <a:ext cx="656070" cy="660642"/>
                </a:xfrm>
                <a:prstGeom prst="ellipse">
                  <a:avLst/>
                </a:prstGeom>
                <a:noFill/>
                <a:ln w="7938" cap="flat">
                  <a:solidFill>
                    <a:srgbClr val="0080BE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2200">
                    <a:latin typeface="Times" panose="02020603050405020304" pitchFamily="18" charset="0"/>
                    <a:cs typeface="Times" panose="02020603050405020304" pitchFamily="18" charset="0"/>
                  </a:endParaRPr>
                </a:p>
              </p:txBody>
            </p:sp>
            <p:sp>
              <p:nvSpPr>
                <p:cNvPr id="41" name="Line 106">
                  <a:extLst>
                    <a:ext uri="{FF2B5EF4-FFF2-40B4-BE49-F238E27FC236}">
                      <a16:creationId xmlns:a16="http://schemas.microsoft.com/office/drawing/2014/main" id="{5591AD57-DF62-47F6-BD5F-08ED7D86908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10977095" y="5191243"/>
                  <a:ext cx="560060" cy="560060"/>
                </a:xfrm>
                <a:prstGeom prst="line">
                  <a:avLst/>
                </a:prstGeom>
                <a:noFill/>
                <a:ln w="7938" cap="flat">
                  <a:solidFill>
                    <a:srgbClr val="0080BE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2200" dirty="0">
                    <a:latin typeface="Times" panose="02020603050405020304" pitchFamily="18" charset="0"/>
                    <a:cs typeface="Times" panose="02020603050405020304" pitchFamily="18" charset="0"/>
                  </a:endParaRPr>
                </a:p>
              </p:txBody>
            </p:sp>
            <p:sp>
              <p:nvSpPr>
                <p:cNvPr id="42" name="Oval 108">
                  <a:extLst>
                    <a:ext uri="{FF2B5EF4-FFF2-40B4-BE49-F238E27FC236}">
                      <a16:creationId xmlns:a16="http://schemas.microsoft.com/office/drawing/2014/main" id="{851DBB95-3653-4390-A8A9-EF84B6EBD5F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1255982" y="5383264"/>
                  <a:ext cx="91438" cy="86866"/>
                </a:xfrm>
                <a:prstGeom prst="ellipse">
                  <a:avLst/>
                </a:prstGeom>
                <a:solidFill>
                  <a:srgbClr val="0080B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2200">
                    <a:solidFill>
                      <a:srgbClr val="E6E6E6"/>
                    </a:solidFill>
                    <a:latin typeface="Times" panose="02020603050405020304" pitchFamily="18" charset="0"/>
                    <a:cs typeface="Times" panose="02020603050405020304" pitchFamily="18" charset="0"/>
                  </a:endParaRPr>
                </a:p>
              </p:txBody>
            </p:sp>
          </p:grpSp>
          <p:sp>
            <p:nvSpPr>
              <p:cNvPr id="34" name="Oval 129">
                <a:extLst>
                  <a:ext uri="{FF2B5EF4-FFF2-40B4-BE49-F238E27FC236}">
                    <a16:creationId xmlns:a16="http://schemas.microsoft.com/office/drawing/2014/main" id="{6CA9861E-FD62-4CEA-A4CA-8B29523546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49192" y="5664436"/>
                <a:ext cx="150873" cy="148587"/>
              </a:xfrm>
              <a:prstGeom prst="ellipse">
                <a:avLst/>
              </a:prstGeom>
              <a:solidFill>
                <a:srgbClr val="008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2200">
                  <a:solidFill>
                    <a:srgbClr val="E6E6E6"/>
                  </a:solidFill>
                  <a:latin typeface="Times" panose="02020603050405020304" pitchFamily="18" charset="0"/>
                  <a:cs typeface="Times" panose="02020603050405020304" pitchFamily="18" charset="0"/>
                </a:endParaRPr>
              </a:p>
            </p:txBody>
          </p:sp>
          <p:sp>
            <p:nvSpPr>
              <p:cNvPr id="35" name="Oval 130">
                <a:extLst>
                  <a:ext uri="{FF2B5EF4-FFF2-40B4-BE49-F238E27FC236}">
                    <a16:creationId xmlns:a16="http://schemas.microsoft.com/office/drawing/2014/main" id="{E6F159E0-DF46-4905-88FA-BEBC2406B3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1084" y="4642613"/>
                <a:ext cx="656070" cy="660642"/>
              </a:xfrm>
              <a:prstGeom prst="ellipse">
                <a:avLst/>
              </a:prstGeom>
              <a:noFill/>
              <a:ln w="7938" cap="flat">
                <a:solidFill>
                  <a:srgbClr val="0080B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2200">
                  <a:latin typeface="Times" panose="02020603050405020304" pitchFamily="18" charset="0"/>
                  <a:cs typeface="Times" panose="02020603050405020304" pitchFamily="18" charset="0"/>
                </a:endParaRPr>
              </a:p>
            </p:txBody>
          </p:sp>
          <p:sp>
            <p:nvSpPr>
              <p:cNvPr id="36" name="Line 131">
                <a:extLst>
                  <a:ext uri="{FF2B5EF4-FFF2-40B4-BE49-F238E27FC236}">
                    <a16:creationId xmlns:a16="http://schemas.microsoft.com/office/drawing/2014/main" id="{C35B8B16-2537-495C-B1F4-EDEF7C53442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6094286" y="5209531"/>
                <a:ext cx="562346" cy="564632"/>
              </a:xfrm>
              <a:prstGeom prst="line">
                <a:avLst/>
              </a:prstGeom>
              <a:noFill/>
              <a:ln w="7938" cap="flat">
                <a:solidFill>
                  <a:srgbClr val="0080B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2200">
                  <a:latin typeface="Times" panose="02020603050405020304" pitchFamily="18" charset="0"/>
                  <a:cs typeface="Times" panose="02020603050405020304" pitchFamily="18" charset="0"/>
                </a:endParaRPr>
              </a:p>
            </p:txBody>
          </p:sp>
          <p:sp>
            <p:nvSpPr>
              <p:cNvPr id="37" name="Oval 133">
                <a:extLst>
                  <a:ext uri="{FF2B5EF4-FFF2-40B4-BE49-F238E27FC236}">
                    <a16:creationId xmlns:a16="http://schemas.microsoft.com/office/drawing/2014/main" id="{7B915530-1D56-4DAD-9158-26BCDFFFF6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96345" y="5414048"/>
                <a:ext cx="91438" cy="86866"/>
              </a:xfrm>
              <a:prstGeom prst="ellipse">
                <a:avLst/>
              </a:prstGeom>
              <a:solidFill>
                <a:srgbClr val="008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2200">
                  <a:solidFill>
                    <a:srgbClr val="E6E6E6"/>
                  </a:solidFill>
                  <a:latin typeface="Times" panose="02020603050405020304" pitchFamily="18" charset="0"/>
                  <a:cs typeface="Times" panose="02020603050405020304" pitchFamily="18" charset="0"/>
                </a:endParaRPr>
              </a:p>
            </p:txBody>
          </p:sp>
        </p:grpSp>
      </p:grpSp>
      <p:sp>
        <p:nvSpPr>
          <p:cNvPr id="55" name="Freeform 103">
            <a:extLst>
              <a:ext uri="{FF2B5EF4-FFF2-40B4-BE49-F238E27FC236}">
                <a16:creationId xmlns:a16="http://schemas.microsoft.com/office/drawing/2014/main" id="{6113453C-2D63-4F06-AB33-D38F004A7A44}"/>
              </a:ext>
            </a:extLst>
          </p:cNvPr>
          <p:cNvSpPr>
            <a:spLocks noEditPoints="1"/>
          </p:cNvSpPr>
          <p:nvPr/>
        </p:nvSpPr>
        <p:spPr bwMode="auto">
          <a:xfrm>
            <a:off x="8648913" y="3149510"/>
            <a:ext cx="386328" cy="384041"/>
          </a:xfrm>
          <a:custGeom>
            <a:avLst/>
            <a:gdLst>
              <a:gd name="T0" fmla="*/ 6 w 168"/>
              <a:gd name="T1" fmla="*/ 159 h 167"/>
              <a:gd name="T2" fmla="*/ 70 w 168"/>
              <a:gd name="T3" fmla="*/ 153 h 167"/>
              <a:gd name="T4" fmla="*/ 15 w 168"/>
              <a:gd name="T5" fmla="*/ 148 h 167"/>
              <a:gd name="T6" fmla="*/ 154 w 168"/>
              <a:gd name="T7" fmla="*/ 148 h 167"/>
              <a:gd name="T8" fmla="*/ 98 w 168"/>
              <a:gd name="T9" fmla="*/ 153 h 167"/>
              <a:gd name="T10" fmla="*/ 162 w 168"/>
              <a:gd name="T11" fmla="*/ 159 h 167"/>
              <a:gd name="T12" fmla="*/ 23 w 168"/>
              <a:gd name="T13" fmla="*/ 134 h 167"/>
              <a:gd name="T14" fmla="*/ 42 w 168"/>
              <a:gd name="T15" fmla="*/ 139 h 167"/>
              <a:gd name="T16" fmla="*/ 84 w 168"/>
              <a:gd name="T17" fmla="*/ 7 h 167"/>
              <a:gd name="T18" fmla="*/ 86 w 168"/>
              <a:gd name="T19" fmla="*/ 14 h 167"/>
              <a:gd name="T20" fmla="*/ 8 w 168"/>
              <a:gd name="T21" fmla="*/ 53 h 167"/>
              <a:gd name="T22" fmla="*/ 146 w 168"/>
              <a:gd name="T23" fmla="*/ 81 h 167"/>
              <a:gd name="T24" fmla="*/ 126 w 168"/>
              <a:gd name="T25" fmla="*/ 75 h 167"/>
              <a:gd name="T26" fmla="*/ 126 w 168"/>
              <a:gd name="T27" fmla="*/ 136 h 167"/>
              <a:gd name="T28" fmla="*/ 148 w 168"/>
              <a:gd name="T29" fmla="*/ 136 h 167"/>
              <a:gd name="T30" fmla="*/ 126 w 168"/>
              <a:gd name="T31" fmla="*/ 136 h 167"/>
              <a:gd name="T32" fmla="*/ 68 w 168"/>
              <a:gd name="T33" fmla="*/ 134 h 167"/>
              <a:gd name="T34" fmla="*/ 48 w 168"/>
              <a:gd name="T35" fmla="*/ 139 h 167"/>
              <a:gd name="T36" fmla="*/ 37 w 168"/>
              <a:gd name="T37" fmla="*/ 86 h 167"/>
              <a:gd name="T38" fmla="*/ 26 w 168"/>
              <a:gd name="T39" fmla="*/ 86 h 167"/>
              <a:gd name="T40" fmla="*/ 48 w 168"/>
              <a:gd name="T41" fmla="*/ 78 h 167"/>
              <a:gd name="T42" fmla="*/ 70 w 168"/>
              <a:gd name="T43" fmla="*/ 78 h 167"/>
              <a:gd name="T44" fmla="*/ 65 w 168"/>
              <a:gd name="T45" fmla="*/ 86 h 167"/>
              <a:gd name="T46" fmla="*/ 54 w 168"/>
              <a:gd name="T47" fmla="*/ 86 h 167"/>
              <a:gd name="T48" fmla="*/ 42 w 168"/>
              <a:gd name="T49" fmla="*/ 86 h 167"/>
              <a:gd name="T50" fmla="*/ 48 w 168"/>
              <a:gd name="T51" fmla="*/ 129 h 167"/>
              <a:gd name="T52" fmla="*/ 118 w 168"/>
              <a:gd name="T53" fmla="*/ 81 h 167"/>
              <a:gd name="T54" fmla="*/ 98 w 168"/>
              <a:gd name="T55" fmla="*/ 75 h 167"/>
              <a:gd name="T56" fmla="*/ 104 w 168"/>
              <a:gd name="T57" fmla="*/ 86 h 167"/>
              <a:gd name="T58" fmla="*/ 104 w 168"/>
              <a:gd name="T59" fmla="*/ 128 h 167"/>
              <a:gd name="T60" fmla="*/ 121 w 168"/>
              <a:gd name="T61" fmla="*/ 129 h 167"/>
              <a:gd name="T62" fmla="*/ 126 w 168"/>
              <a:gd name="T63" fmla="*/ 86 h 167"/>
              <a:gd name="T64" fmla="*/ 143 w 168"/>
              <a:gd name="T65" fmla="*/ 128 h 167"/>
              <a:gd name="T66" fmla="*/ 143 w 168"/>
              <a:gd name="T67" fmla="*/ 86 h 167"/>
              <a:gd name="T68" fmla="*/ 84 w 168"/>
              <a:gd name="T69" fmla="*/ 20 h 167"/>
              <a:gd name="T70" fmla="*/ 152 w 168"/>
              <a:gd name="T71" fmla="*/ 64 h 167"/>
              <a:gd name="T72" fmla="*/ 16 w 168"/>
              <a:gd name="T73" fmla="*/ 64 h 167"/>
              <a:gd name="T74" fmla="*/ 20 w 168"/>
              <a:gd name="T75" fmla="*/ 75 h 167"/>
              <a:gd name="T76" fmla="*/ 40 w 168"/>
              <a:gd name="T77" fmla="*/ 81 h 167"/>
              <a:gd name="T78" fmla="*/ 76 w 168"/>
              <a:gd name="T79" fmla="*/ 139 h 167"/>
              <a:gd name="T80" fmla="*/ 70 w 168"/>
              <a:gd name="T81" fmla="*/ 86 h 167"/>
              <a:gd name="T82" fmla="*/ 93 w 168"/>
              <a:gd name="T83" fmla="*/ 75 h 167"/>
              <a:gd name="T84" fmla="*/ 98 w 168"/>
              <a:gd name="T85" fmla="*/ 129 h 167"/>
              <a:gd name="T86" fmla="*/ 76 w 168"/>
              <a:gd name="T87" fmla="*/ 139 h 167"/>
              <a:gd name="T88" fmla="*/ 101 w 168"/>
              <a:gd name="T89" fmla="*/ 134 h 167"/>
              <a:gd name="T90" fmla="*/ 121 w 168"/>
              <a:gd name="T91" fmla="*/ 139 h 167"/>
              <a:gd name="T92" fmla="*/ 160 w 168"/>
              <a:gd name="T93" fmla="*/ 148 h 167"/>
              <a:gd name="T94" fmla="*/ 148 w 168"/>
              <a:gd name="T95" fmla="*/ 129 h 167"/>
              <a:gd name="T96" fmla="*/ 154 w 168"/>
              <a:gd name="T97" fmla="*/ 73 h 167"/>
              <a:gd name="T98" fmla="*/ 167 w 168"/>
              <a:gd name="T99" fmla="*/ 51 h 167"/>
              <a:gd name="T100" fmla="*/ 83 w 168"/>
              <a:gd name="T101" fmla="*/ 1 h 167"/>
              <a:gd name="T102" fmla="*/ 1 w 168"/>
              <a:gd name="T103" fmla="*/ 55 h 167"/>
              <a:gd name="T104" fmla="*/ 15 w 168"/>
              <a:gd name="T105" fmla="*/ 78 h 167"/>
              <a:gd name="T106" fmla="*/ 15 w 168"/>
              <a:gd name="T107" fmla="*/ 136 h 167"/>
              <a:gd name="T108" fmla="*/ 9 w 168"/>
              <a:gd name="T109" fmla="*/ 150 h 167"/>
              <a:gd name="T110" fmla="*/ 3 w 168"/>
              <a:gd name="T111" fmla="*/ 167 h 167"/>
              <a:gd name="T112" fmla="*/ 168 w 168"/>
              <a:gd name="T113" fmla="*/ 159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68" h="167">
                <a:moveTo>
                  <a:pt x="162" y="162"/>
                </a:moveTo>
                <a:cubicBezTo>
                  <a:pt x="6" y="162"/>
                  <a:pt x="6" y="162"/>
                  <a:pt x="6" y="162"/>
                </a:cubicBezTo>
                <a:cubicBezTo>
                  <a:pt x="6" y="159"/>
                  <a:pt x="6" y="159"/>
                  <a:pt x="6" y="159"/>
                </a:cubicBezTo>
                <a:cubicBezTo>
                  <a:pt x="6" y="157"/>
                  <a:pt x="7" y="156"/>
                  <a:pt x="9" y="156"/>
                </a:cubicBezTo>
                <a:cubicBezTo>
                  <a:pt x="68" y="156"/>
                  <a:pt x="68" y="156"/>
                  <a:pt x="68" y="156"/>
                </a:cubicBezTo>
                <a:cubicBezTo>
                  <a:pt x="69" y="156"/>
                  <a:pt x="70" y="155"/>
                  <a:pt x="70" y="153"/>
                </a:cubicBezTo>
                <a:cubicBezTo>
                  <a:pt x="70" y="152"/>
                  <a:pt x="69" y="150"/>
                  <a:pt x="68" y="150"/>
                </a:cubicBezTo>
                <a:cubicBezTo>
                  <a:pt x="15" y="150"/>
                  <a:pt x="15" y="150"/>
                  <a:pt x="15" y="150"/>
                </a:cubicBezTo>
                <a:cubicBezTo>
                  <a:pt x="15" y="148"/>
                  <a:pt x="15" y="148"/>
                  <a:pt x="15" y="148"/>
                </a:cubicBezTo>
                <a:cubicBezTo>
                  <a:pt x="15" y="146"/>
                  <a:pt x="16" y="145"/>
                  <a:pt x="17" y="145"/>
                </a:cubicBezTo>
                <a:cubicBezTo>
                  <a:pt x="151" y="145"/>
                  <a:pt x="151" y="145"/>
                  <a:pt x="151" y="145"/>
                </a:cubicBezTo>
                <a:cubicBezTo>
                  <a:pt x="153" y="145"/>
                  <a:pt x="154" y="146"/>
                  <a:pt x="154" y="148"/>
                </a:cubicBezTo>
                <a:cubicBezTo>
                  <a:pt x="154" y="150"/>
                  <a:pt x="154" y="150"/>
                  <a:pt x="154" y="150"/>
                </a:cubicBezTo>
                <a:cubicBezTo>
                  <a:pt x="101" y="150"/>
                  <a:pt x="101" y="150"/>
                  <a:pt x="101" y="150"/>
                </a:cubicBezTo>
                <a:cubicBezTo>
                  <a:pt x="99" y="150"/>
                  <a:pt x="98" y="152"/>
                  <a:pt x="98" y="153"/>
                </a:cubicBezTo>
                <a:cubicBezTo>
                  <a:pt x="98" y="155"/>
                  <a:pt x="99" y="156"/>
                  <a:pt x="101" y="156"/>
                </a:cubicBezTo>
                <a:cubicBezTo>
                  <a:pt x="160" y="156"/>
                  <a:pt x="160" y="156"/>
                  <a:pt x="160" y="156"/>
                </a:cubicBezTo>
                <a:cubicBezTo>
                  <a:pt x="161" y="156"/>
                  <a:pt x="162" y="157"/>
                  <a:pt x="162" y="159"/>
                </a:cubicBezTo>
                <a:lnTo>
                  <a:pt x="162" y="162"/>
                </a:lnTo>
                <a:close/>
                <a:moveTo>
                  <a:pt x="20" y="136"/>
                </a:moveTo>
                <a:cubicBezTo>
                  <a:pt x="20" y="135"/>
                  <a:pt x="21" y="134"/>
                  <a:pt x="23" y="134"/>
                </a:cubicBezTo>
                <a:cubicBezTo>
                  <a:pt x="40" y="134"/>
                  <a:pt x="40" y="134"/>
                  <a:pt x="40" y="134"/>
                </a:cubicBezTo>
                <a:cubicBezTo>
                  <a:pt x="41" y="134"/>
                  <a:pt x="42" y="135"/>
                  <a:pt x="42" y="136"/>
                </a:cubicBezTo>
                <a:cubicBezTo>
                  <a:pt x="42" y="139"/>
                  <a:pt x="42" y="139"/>
                  <a:pt x="42" y="139"/>
                </a:cubicBezTo>
                <a:cubicBezTo>
                  <a:pt x="20" y="139"/>
                  <a:pt x="20" y="139"/>
                  <a:pt x="20" y="139"/>
                </a:cubicBezTo>
                <a:lnTo>
                  <a:pt x="20" y="136"/>
                </a:lnTo>
                <a:close/>
                <a:moveTo>
                  <a:pt x="84" y="7"/>
                </a:moveTo>
                <a:cubicBezTo>
                  <a:pt x="161" y="53"/>
                  <a:pt x="161" y="53"/>
                  <a:pt x="161" y="53"/>
                </a:cubicBezTo>
                <a:cubicBezTo>
                  <a:pt x="156" y="58"/>
                  <a:pt x="156" y="58"/>
                  <a:pt x="156" y="58"/>
                </a:cubicBezTo>
                <a:cubicBezTo>
                  <a:pt x="86" y="14"/>
                  <a:pt x="86" y="14"/>
                  <a:pt x="86" y="14"/>
                </a:cubicBezTo>
                <a:cubicBezTo>
                  <a:pt x="85" y="13"/>
                  <a:pt x="84" y="13"/>
                  <a:pt x="83" y="14"/>
                </a:cubicBezTo>
                <a:cubicBezTo>
                  <a:pt x="12" y="58"/>
                  <a:pt x="12" y="58"/>
                  <a:pt x="12" y="58"/>
                </a:cubicBezTo>
                <a:cubicBezTo>
                  <a:pt x="8" y="53"/>
                  <a:pt x="8" y="53"/>
                  <a:pt x="8" y="53"/>
                </a:cubicBezTo>
                <a:lnTo>
                  <a:pt x="84" y="7"/>
                </a:lnTo>
                <a:close/>
                <a:moveTo>
                  <a:pt x="148" y="78"/>
                </a:moveTo>
                <a:cubicBezTo>
                  <a:pt x="148" y="79"/>
                  <a:pt x="147" y="81"/>
                  <a:pt x="146" y="81"/>
                </a:cubicBezTo>
                <a:cubicBezTo>
                  <a:pt x="129" y="81"/>
                  <a:pt x="129" y="81"/>
                  <a:pt x="129" y="81"/>
                </a:cubicBezTo>
                <a:cubicBezTo>
                  <a:pt x="127" y="81"/>
                  <a:pt x="126" y="79"/>
                  <a:pt x="126" y="78"/>
                </a:cubicBezTo>
                <a:cubicBezTo>
                  <a:pt x="126" y="75"/>
                  <a:pt x="126" y="75"/>
                  <a:pt x="126" y="75"/>
                </a:cubicBezTo>
                <a:cubicBezTo>
                  <a:pt x="148" y="75"/>
                  <a:pt x="148" y="75"/>
                  <a:pt x="148" y="75"/>
                </a:cubicBezTo>
                <a:lnTo>
                  <a:pt x="148" y="78"/>
                </a:lnTo>
                <a:close/>
                <a:moveTo>
                  <a:pt x="126" y="136"/>
                </a:moveTo>
                <a:cubicBezTo>
                  <a:pt x="126" y="135"/>
                  <a:pt x="127" y="134"/>
                  <a:pt x="129" y="134"/>
                </a:cubicBezTo>
                <a:cubicBezTo>
                  <a:pt x="146" y="134"/>
                  <a:pt x="146" y="134"/>
                  <a:pt x="146" y="134"/>
                </a:cubicBezTo>
                <a:cubicBezTo>
                  <a:pt x="147" y="134"/>
                  <a:pt x="148" y="135"/>
                  <a:pt x="148" y="136"/>
                </a:cubicBezTo>
                <a:cubicBezTo>
                  <a:pt x="148" y="139"/>
                  <a:pt x="148" y="139"/>
                  <a:pt x="148" y="139"/>
                </a:cubicBezTo>
                <a:cubicBezTo>
                  <a:pt x="126" y="139"/>
                  <a:pt x="126" y="139"/>
                  <a:pt x="126" y="139"/>
                </a:cubicBezTo>
                <a:lnTo>
                  <a:pt x="126" y="136"/>
                </a:lnTo>
                <a:close/>
                <a:moveTo>
                  <a:pt x="48" y="136"/>
                </a:moveTo>
                <a:cubicBezTo>
                  <a:pt x="48" y="135"/>
                  <a:pt x="49" y="134"/>
                  <a:pt x="51" y="134"/>
                </a:cubicBezTo>
                <a:cubicBezTo>
                  <a:pt x="68" y="134"/>
                  <a:pt x="68" y="134"/>
                  <a:pt x="68" y="134"/>
                </a:cubicBezTo>
                <a:cubicBezTo>
                  <a:pt x="69" y="134"/>
                  <a:pt x="70" y="135"/>
                  <a:pt x="70" y="136"/>
                </a:cubicBezTo>
                <a:cubicBezTo>
                  <a:pt x="70" y="139"/>
                  <a:pt x="70" y="139"/>
                  <a:pt x="70" y="139"/>
                </a:cubicBezTo>
                <a:cubicBezTo>
                  <a:pt x="48" y="139"/>
                  <a:pt x="48" y="139"/>
                  <a:pt x="48" y="139"/>
                </a:cubicBezTo>
                <a:lnTo>
                  <a:pt x="48" y="136"/>
                </a:lnTo>
                <a:close/>
                <a:moveTo>
                  <a:pt x="26" y="86"/>
                </a:moveTo>
                <a:cubicBezTo>
                  <a:pt x="37" y="86"/>
                  <a:pt x="37" y="86"/>
                  <a:pt x="37" y="86"/>
                </a:cubicBezTo>
                <a:cubicBezTo>
                  <a:pt x="37" y="128"/>
                  <a:pt x="37" y="128"/>
                  <a:pt x="37" y="128"/>
                </a:cubicBezTo>
                <a:cubicBezTo>
                  <a:pt x="26" y="128"/>
                  <a:pt x="26" y="128"/>
                  <a:pt x="26" y="128"/>
                </a:cubicBezTo>
                <a:lnTo>
                  <a:pt x="26" y="86"/>
                </a:lnTo>
                <a:close/>
                <a:moveTo>
                  <a:pt x="68" y="81"/>
                </a:moveTo>
                <a:cubicBezTo>
                  <a:pt x="51" y="81"/>
                  <a:pt x="51" y="81"/>
                  <a:pt x="51" y="81"/>
                </a:cubicBezTo>
                <a:cubicBezTo>
                  <a:pt x="49" y="81"/>
                  <a:pt x="48" y="79"/>
                  <a:pt x="48" y="78"/>
                </a:cubicBezTo>
                <a:cubicBezTo>
                  <a:pt x="48" y="75"/>
                  <a:pt x="48" y="75"/>
                  <a:pt x="48" y="75"/>
                </a:cubicBezTo>
                <a:cubicBezTo>
                  <a:pt x="70" y="75"/>
                  <a:pt x="70" y="75"/>
                  <a:pt x="70" y="75"/>
                </a:cubicBezTo>
                <a:cubicBezTo>
                  <a:pt x="70" y="78"/>
                  <a:pt x="70" y="78"/>
                  <a:pt x="70" y="78"/>
                </a:cubicBezTo>
                <a:cubicBezTo>
                  <a:pt x="70" y="79"/>
                  <a:pt x="69" y="81"/>
                  <a:pt x="68" y="81"/>
                </a:cubicBezTo>
                <a:moveTo>
                  <a:pt x="54" y="86"/>
                </a:moveTo>
                <a:cubicBezTo>
                  <a:pt x="65" y="86"/>
                  <a:pt x="65" y="86"/>
                  <a:pt x="65" y="86"/>
                </a:cubicBezTo>
                <a:cubicBezTo>
                  <a:pt x="65" y="128"/>
                  <a:pt x="65" y="128"/>
                  <a:pt x="65" y="128"/>
                </a:cubicBezTo>
                <a:cubicBezTo>
                  <a:pt x="54" y="128"/>
                  <a:pt x="54" y="128"/>
                  <a:pt x="54" y="128"/>
                </a:cubicBezTo>
                <a:lnTo>
                  <a:pt x="54" y="86"/>
                </a:lnTo>
                <a:close/>
                <a:moveTo>
                  <a:pt x="45" y="130"/>
                </a:moveTo>
                <a:cubicBezTo>
                  <a:pt x="44" y="129"/>
                  <a:pt x="43" y="129"/>
                  <a:pt x="42" y="129"/>
                </a:cubicBezTo>
                <a:cubicBezTo>
                  <a:pt x="42" y="86"/>
                  <a:pt x="42" y="86"/>
                  <a:pt x="42" y="86"/>
                </a:cubicBezTo>
                <a:cubicBezTo>
                  <a:pt x="43" y="85"/>
                  <a:pt x="44" y="85"/>
                  <a:pt x="45" y="84"/>
                </a:cubicBezTo>
                <a:cubicBezTo>
                  <a:pt x="46" y="85"/>
                  <a:pt x="47" y="85"/>
                  <a:pt x="48" y="86"/>
                </a:cubicBezTo>
                <a:cubicBezTo>
                  <a:pt x="48" y="129"/>
                  <a:pt x="48" y="129"/>
                  <a:pt x="48" y="129"/>
                </a:cubicBezTo>
                <a:cubicBezTo>
                  <a:pt x="47" y="129"/>
                  <a:pt x="46" y="129"/>
                  <a:pt x="45" y="130"/>
                </a:cubicBezTo>
                <a:moveTo>
                  <a:pt x="121" y="78"/>
                </a:moveTo>
                <a:cubicBezTo>
                  <a:pt x="121" y="79"/>
                  <a:pt x="119" y="81"/>
                  <a:pt x="118" y="81"/>
                </a:cubicBezTo>
                <a:cubicBezTo>
                  <a:pt x="101" y="81"/>
                  <a:pt x="101" y="81"/>
                  <a:pt x="101" y="81"/>
                </a:cubicBezTo>
                <a:cubicBezTo>
                  <a:pt x="99" y="81"/>
                  <a:pt x="98" y="79"/>
                  <a:pt x="98" y="78"/>
                </a:cubicBezTo>
                <a:cubicBezTo>
                  <a:pt x="98" y="75"/>
                  <a:pt x="98" y="75"/>
                  <a:pt x="98" y="75"/>
                </a:cubicBezTo>
                <a:cubicBezTo>
                  <a:pt x="121" y="75"/>
                  <a:pt x="121" y="75"/>
                  <a:pt x="121" y="75"/>
                </a:cubicBezTo>
                <a:lnTo>
                  <a:pt x="121" y="78"/>
                </a:lnTo>
                <a:close/>
                <a:moveTo>
                  <a:pt x="104" y="86"/>
                </a:moveTo>
                <a:cubicBezTo>
                  <a:pt x="115" y="86"/>
                  <a:pt x="115" y="86"/>
                  <a:pt x="115" y="86"/>
                </a:cubicBezTo>
                <a:cubicBezTo>
                  <a:pt x="115" y="128"/>
                  <a:pt x="115" y="128"/>
                  <a:pt x="115" y="128"/>
                </a:cubicBezTo>
                <a:cubicBezTo>
                  <a:pt x="104" y="128"/>
                  <a:pt x="104" y="128"/>
                  <a:pt x="104" y="128"/>
                </a:cubicBezTo>
                <a:lnTo>
                  <a:pt x="104" y="86"/>
                </a:lnTo>
                <a:close/>
                <a:moveTo>
                  <a:pt x="123" y="130"/>
                </a:moveTo>
                <a:cubicBezTo>
                  <a:pt x="123" y="129"/>
                  <a:pt x="122" y="129"/>
                  <a:pt x="121" y="129"/>
                </a:cubicBezTo>
                <a:cubicBezTo>
                  <a:pt x="121" y="86"/>
                  <a:pt x="121" y="86"/>
                  <a:pt x="121" y="86"/>
                </a:cubicBezTo>
                <a:cubicBezTo>
                  <a:pt x="122" y="85"/>
                  <a:pt x="123" y="85"/>
                  <a:pt x="123" y="84"/>
                </a:cubicBezTo>
                <a:cubicBezTo>
                  <a:pt x="124" y="85"/>
                  <a:pt x="125" y="85"/>
                  <a:pt x="126" y="86"/>
                </a:cubicBezTo>
                <a:cubicBezTo>
                  <a:pt x="126" y="129"/>
                  <a:pt x="126" y="129"/>
                  <a:pt x="126" y="129"/>
                </a:cubicBezTo>
                <a:cubicBezTo>
                  <a:pt x="125" y="129"/>
                  <a:pt x="124" y="129"/>
                  <a:pt x="123" y="130"/>
                </a:cubicBezTo>
                <a:moveTo>
                  <a:pt x="143" y="128"/>
                </a:moveTo>
                <a:cubicBezTo>
                  <a:pt x="132" y="128"/>
                  <a:pt x="132" y="128"/>
                  <a:pt x="132" y="128"/>
                </a:cubicBezTo>
                <a:cubicBezTo>
                  <a:pt x="132" y="86"/>
                  <a:pt x="132" y="86"/>
                  <a:pt x="132" y="86"/>
                </a:cubicBezTo>
                <a:cubicBezTo>
                  <a:pt x="143" y="86"/>
                  <a:pt x="143" y="86"/>
                  <a:pt x="143" y="86"/>
                </a:cubicBezTo>
                <a:lnTo>
                  <a:pt x="143" y="128"/>
                </a:lnTo>
                <a:close/>
                <a:moveTo>
                  <a:pt x="22" y="58"/>
                </a:moveTo>
                <a:cubicBezTo>
                  <a:pt x="84" y="20"/>
                  <a:pt x="84" y="20"/>
                  <a:pt x="84" y="20"/>
                </a:cubicBezTo>
                <a:cubicBezTo>
                  <a:pt x="147" y="58"/>
                  <a:pt x="147" y="58"/>
                  <a:pt x="147" y="58"/>
                </a:cubicBezTo>
                <a:lnTo>
                  <a:pt x="22" y="58"/>
                </a:lnTo>
                <a:close/>
                <a:moveTo>
                  <a:pt x="152" y="64"/>
                </a:moveTo>
                <a:cubicBezTo>
                  <a:pt x="150" y="69"/>
                  <a:pt x="150" y="69"/>
                  <a:pt x="150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16" y="64"/>
                  <a:pt x="16" y="64"/>
                  <a:pt x="16" y="64"/>
                </a:cubicBezTo>
                <a:lnTo>
                  <a:pt x="152" y="64"/>
                </a:lnTo>
                <a:close/>
                <a:moveTo>
                  <a:pt x="20" y="78"/>
                </a:moveTo>
                <a:cubicBezTo>
                  <a:pt x="20" y="75"/>
                  <a:pt x="20" y="75"/>
                  <a:pt x="20" y="75"/>
                </a:cubicBezTo>
                <a:cubicBezTo>
                  <a:pt x="42" y="75"/>
                  <a:pt x="42" y="75"/>
                  <a:pt x="42" y="75"/>
                </a:cubicBezTo>
                <a:cubicBezTo>
                  <a:pt x="42" y="78"/>
                  <a:pt x="42" y="78"/>
                  <a:pt x="42" y="78"/>
                </a:cubicBezTo>
                <a:cubicBezTo>
                  <a:pt x="42" y="79"/>
                  <a:pt x="41" y="81"/>
                  <a:pt x="40" y="81"/>
                </a:cubicBezTo>
                <a:cubicBezTo>
                  <a:pt x="23" y="81"/>
                  <a:pt x="23" y="81"/>
                  <a:pt x="23" y="81"/>
                </a:cubicBezTo>
                <a:cubicBezTo>
                  <a:pt x="21" y="81"/>
                  <a:pt x="20" y="79"/>
                  <a:pt x="20" y="78"/>
                </a:cubicBezTo>
                <a:moveTo>
                  <a:pt x="76" y="139"/>
                </a:moveTo>
                <a:cubicBezTo>
                  <a:pt x="76" y="136"/>
                  <a:pt x="76" y="136"/>
                  <a:pt x="76" y="136"/>
                </a:cubicBezTo>
                <a:cubicBezTo>
                  <a:pt x="76" y="133"/>
                  <a:pt x="74" y="130"/>
                  <a:pt x="70" y="129"/>
                </a:cubicBezTo>
                <a:cubicBezTo>
                  <a:pt x="70" y="86"/>
                  <a:pt x="70" y="86"/>
                  <a:pt x="70" y="86"/>
                </a:cubicBezTo>
                <a:cubicBezTo>
                  <a:pt x="74" y="84"/>
                  <a:pt x="76" y="81"/>
                  <a:pt x="76" y="78"/>
                </a:cubicBezTo>
                <a:cubicBezTo>
                  <a:pt x="76" y="75"/>
                  <a:pt x="76" y="75"/>
                  <a:pt x="76" y="75"/>
                </a:cubicBezTo>
                <a:cubicBezTo>
                  <a:pt x="93" y="75"/>
                  <a:pt x="93" y="75"/>
                  <a:pt x="93" y="75"/>
                </a:cubicBezTo>
                <a:cubicBezTo>
                  <a:pt x="93" y="78"/>
                  <a:pt x="93" y="78"/>
                  <a:pt x="93" y="78"/>
                </a:cubicBezTo>
                <a:cubicBezTo>
                  <a:pt x="93" y="81"/>
                  <a:pt x="95" y="84"/>
                  <a:pt x="98" y="86"/>
                </a:cubicBezTo>
                <a:cubicBezTo>
                  <a:pt x="98" y="129"/>
                  <a:pt x="98" y="129"/>
                  <a:pt x="98" y="129"/>
                </a:cubicBezTo>
                <a:cubicBezTo>
                  <a:pt x="95" y="130"/>
                  <a:pt x="93" y="133"/>
                  <a:pt x="93" y="136"/>
                </a:cubicBezTo>
                <a:cubicBezTo>
                  <a:pt x="93" y="139"/>
                  <a:pt x="93" y="139"/>
                  <a:pt x="93" y="139"/>
                </a:cubicBezTo>
                <a:lnTo>
                  <a:pt x="76" y="139"/>
                </a:lnTo>
                <a:close/>
                <a:moveTo>
                  <a:pt x="98" y="139"/>
                </a:moveTo>
                <a:cubicBezTo>
                  <a:pt x="98" y="136"/>
                  <a:pt x="98" y="136"/>
                  <a:pt x="98" y="136"/>
                </a:cubicBezTo>
                <a:cubicBezTo>
                  <a:pt x="98" y="135"/>
                  <a:pt x="99" y="134"/>
                  <a:pt x="101" y="134"/>
                </a:cubicBezTo>
                <a:cubicBezTo>
                  <a:pt x="118" y="134"/>
                  <a:pt x="118" y="134"/>
                  <a:pt x="118" y="134"/>
                </a:cubicBezTo>
                <a:cubicBezTo>
                  <a:pt x="119" y="134"/>
                  <a:pt x="121" y="135"/>
                  <a:pt x="121" y="136"/>
                </a:cubicBezTo>
                <a:cubicBezTo>
                  <a:pt x="121" y="139"/>
                  <a:pt x="121" y="139"/>
                  <a:pt x="121" y="139"/>
                </a:cubicBezTo>
                <a:lnTo>
                  <a:pt x="98" y="139"/>
                </a:lnTo>
                <a:close/>
                <a:moveTo>
                  <a:pt x="160" y="150"/>
                </a:moveTo>
                <a:cubicBezTo>
                  <a:pt x="160" y="148"/>
                  <a:pt x="160" y="148"/>
                  <a:pt x="160" y="148"/>
                </a:cubicBezTo>
                <a:cubicBezTo>
                  <a:pt x="160" y="144"/>
                  <a:pt x="157" y="141"/>
                  <a:pt x="154" y="140"/>
                </a:cubicBezTo>
                <a:cubicBezTo>
                  <a:pt x="154" y="136"/>
                  <a:pt x="154" y="136"/>
                  <a:pt x="154" y="136"/>
                </a:cubicBezTo>
                <a:cubicBezTo>
                  <a:pt x="154" y="133"/>
                  <a:pt x="152" y="130"/>
                  <a:pt x="148" y="129"/>
                </a:cubicBezTo>
                <a:cubicBezTo>
                  <a:pt x="148" y="86"/>
                  <a:pt x="148" y="86"/>
                  <a:pt x="148" y="86"/>
                </a:cubicBezTo>
                <a:cubicBezTo>
                  <a:pt x="152" y="84"/>
                  <a:pt x="154" y="81"/>
                  <a:pt x="154" y="78"/>
                </a:cubicBezTo>
                <a:cubicBezTo>
                  <a:pt x="154" y="73"/>
                  <a:pt x="154" y="73"/>
                  <a:pt x="154" y="73"/>
                </a:cubicBezTo>
                <a:cubicBezTo>
                  <a:pt x="159" y="63"/>
                  <a:pt x="159" y="63"/>
                  <a:pt x="159" y="63"/>
                </a:cubicBezTo>
                <a:cubicBezTo>
                  <a:pt x="167" y="55"/>
                  <a:pt x="167" y="55"/>
                  <a:pt x="167" y="55"/>
                </a:cubicBezTo>
                <a:cubicBezTo>
                  <a:pt x="168" y="54"/>
                  <a:pt x="168" y="52"/>
                  <a:pt x="167" y="51"/>
                </a:cubicBezTo>
                <a:cubicBezTo>
                  <a:pt x="167" y="51"/>
                  <a:pt x="167" y="50"/>
                  <a:pt x="167" y="50"/>
                </a:cubicBezTo>
                <a:cubicBezTo>
                  <a:pt x="86" y="1"/>
                  <a:pt x="86" y="1"/>
                  <a:pt x="86" y="1"/>
                </a:cubicBezTo>
                <a:cubicBezTo>
                  <a:pt x="85" y="0"/>
                  <a:pt x="84" y="0"/>
                  <a:pt x="83" y="1"/>
                </a:cubicBezTo>
                <a:cubicBezTo>
                  <a:pt x="2" y="50"/>
                  <a:pt x="2" y="50"/>
                  <a:pt x="2" y="50"/>
                </a:cubicBezTo>
                <a:cubicBezTo>
                  <a:pt x="1" y="51"/>
                  <a:pt x="0" y="53"/>
                  <a:pt x="1" y="54"/>
                </a:cubicBezTo>
                <a:cubicBezTo>
                  <a:pt x="1" y="54"/>
                  <a:pt x="1" y="55"/>
                  <a:pt x="1" y="55"/>
                </a:cubicBezTo>
                <a:cubicBezTo>
                  <a:pt x="9" y="63"/>
                  <a:pt x="9" y="63"/>
                  <a:pt x="9" y="63"/>
                </a:cubicBezTo>
                <a:cubicBezTo>
                  <a:pt x="15" y="73"/>
                  <a:pt x="15" y="73"/>
                  <a:pt x="15" y="73"/>
                </a:cubicBezTo>
                <a:cubicBezTo>
                  <a:pt x="15" y="78"/>
                  <a:pt x="15" y="78"/>
                  <a:pt x="15" y="78"/>
                </a:cubicBezTo>
                <a:cubicBezTo>
                  <a:pt x="15" y="81"/>
                  <a:pt x="17" y="84"/>
                  <a:pt x="20" y="86"/>
                </a:cubicBezTo>
                <a:cubicBezTo>
                  <a:pt x="20" y="129"/>
                  <a:pt x="20" y="129"/>
                  <a:pt x="20" y="129"/>
                </a:cubicBezTo>
                <a:cubicBezTo>
                  <a:pt x="17" y="130"/>
                  <a:pt x="15" y="133"/>
                  <a:pt x="15" y="136"/>
                </a:cubicBezTo>
                <a:cubicBezTo>
                  <a:pt x="15" y="140"/>
                  <a:pt x="15" y="140"/>
                  <a:pt x="15" y="140"/>
                </a:cubicBezTo>
                <a:cubicBezTo>
                  <a:pt x="11" y="141"/>
                  <a:pt x="9" y="144"/>
                  <a:pt x="9" y="148"/>
                </a:cubicBezTo>
                <a:cubicBezTo>
                  <a:pt x="9" y="150"/>
                  <a:pt x="9" y="150"/>
                  <a:pt x="9" y="150"/>
                </a:cubicBezTo>
                <a:cubicBezTo>
                  <a:pt x="4" y="150"/>
                  <a:pt x="1" y="154"/>
                  <a:pt x="1" y="159"/>
                </a:cubicBezTo>
                <a:cubicBezTo>
                  <a:pt x="1" y="164"/>
                  <a:pt x="1" y="164"/>
                  <a:pt x="1" y="164"/>
                </a:cubicBezTo>
                <a:cubicBezTo>
                  <a:pt x="1" y="166"/>
                  <a:pt x="2" y="167"/>
                  <a:pt x="3" y="167"/>
                </a:cubicBezTo>
                <a:cubicBezTo>
                  <a:pt x="165" y="167"/>
                  <a:pt x="165" y="167"/>
                  <a:pt x="165" y="167"/>
                </a:cubicBezTo>
                <a:cubicBezTo>
                  <a:pt x="167" y="167"/>
                  <a:pt x="168" y="166"/>
                  <a:pt x="168" y="164"/>
                </a:cubicBezTo>
                <a:cubicBezTo>
                  <a:pt x="168" y="159"/>
                  <a:pt x="168" y="159"/>
                  <a:pt x="168" y="159"/>
                </a:cubicBezTo>
                <a:cubicBezTo>
                  <a:pt x="168" y="154"/>
                  <a:pt x="164" y="150"/>
                  <a:pt x="160" y="150"/>
                </a:cubicBezTo>
              </a:path>
            </a:pathLst>
          </a:custGeom>
          <a:solidFill>
            <a:srgbClr val="0080B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2200" dirty="0">
              <a:solidFill>
                <a:srgbClr val="E6E6E6"/>
              </a:solidFill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grpSp>
        <p:nvGrpSpPr>
          <p:cNvPr id="56" name="Группа 93">
            <a:extLst>
              <a:ext uri="{FF2B5EF4-FFF2-40B4-BE49-F238E27FC236}">
                <a16:creationId xmlns:a16="http://schemas.microsoft.com/office/drawing/2014/main" id="{13B2D2DA-04E9-47A8-B619-15DFA99C2023}"/>
              </a:ext>
            </a:extLst>
          </p:cNvPr>
          <p:cNvGrpSpPr/>
          <p:nvPr/>
        </p:nvGrpSpPr>
        <p:grpSpPr>
          <a:xfrm>
            <a:off x="12957947" y="5474319"/>
            <a:ext cx="409187" cy="409185"/>
            <a:chOff x="6734133" y="3483769"/>
            <a:chExt cx="213122" cy="213121"/>
          </a:xfrm>
        </p:grpSpPr>
        <p:sp>
          <p:nvSpPr>
            <p:cNvPr id="57" name="Freeform 145">
              <a:extLst>
                <a:ext uri="{FF2B5EF4-FFF2-40B4-BE49-F238E27FC236}">
                  <a16:creationId xmlns:a16="http://schemas.microsoft.com/office/drawing/2014/main" id="{CF6F4C2B-4645-4992-9066-7E0C4D2C67AB}"/>
                </a:ext>
              </a:extLst>
            </p:cNvPr>
            <p:cNvSpPr>
              <a:spLocks/>
            </p:cNvSpPr>
            <p:nvPr/>
          </p:nvSpPr>
          <p:spPr bwMode="auto">
            <a:xfrm>
              <a:off x="6762708" y="3583781"/>
              <a:ext cx="107156" cy="113109"/>
            </a:xfrm>
            <a:custGeom>
              <a:avLst/>
              <a:gdLst>
                <a:gd name="T0" fmla="*/ 2 w 89"/>
                <a:gd name="T1" fmla="*/ 30 h 95"/>
                <a:gd name="T2" fmla="*/ 9 w 89"/>
                <a:gd name="T3" fmla="*/ 28 h 95"/>
                <a:gd name="T4" fmla="*/ 22 w 89"/>
                <a:gd name="T5" fmla="*/ 24 h 95"/>
                <a:gd name="T6" fmla="*/ 26 w 89"/>
                <a:gd name="T7" fmla="*/ 22 h 95"/>
                <a:gd name="T8" fmla="*/ 23 w 89"/>
                <a:gd name="T9" fmla="*/ 17 h 95"/>
                <a:gd name="T10" fmla="*/ 21 w 89"/>
                <a:gd name="T11" fmla="*/ 6 h 95"/>
                <a:gd name="T12" fmla="*/ 33 w 89"/>
                <a:gd name="T13" fmla="*/ 0 h 95"/>
                <a:gd name="T14" fmla="*/ 36 w 89"/>
                <a:gd name="T15" fmla="*/ 1 h 95"/>
                <a:gd name="T16" fmla="*/ 40 w 89"/>
                <a:gd name="T17" fmla="*/ 10 h 95"/>
                <a:gd name="T18" fmla="*/ 41 w 89"/>
                <a:gd name="T19" fmla="*/ 16 h 95"/>
                <a:gd name="T20" fmla="*/ 47 w 89"/>
                <a:gd name="T21" fmla="*/ 14 h 95"/>
                <a:gd name="T22" fmla="*/ 58 w 89"/>
                <a:gd name="T23" fmla="*/ 10 h 95"/>
                <a:gd name="T24" fmla="*/ 63 w 89"/>
                <a:gd name="T25" fmla="*/ 7 h 95"/>
                <a:gd name="T26" fmla="*/ 66 w 89"/>
                <a:gd name="T27" fmla="*/ 9 h 95"/>
                <a:gd name="T28" fmla="*/ 70 w 89"/>
                <a:gd name="T29" fmla="*/ 17 h 95"/>
                <a:gd name="T30" fmla="*/ 74 w 89"/>
                <a:gd name="T31" fmla="*/ 26 h 95"/>
                <a:gd name="T32" fmla="*/ 74 w 89"/>
                <a:gd name="T33" fmla="*/ 28 h 95"/>
                <a:gd name="T34" fmla="*/ 72 w 89"/>
                <a:gd name="T35" fmla="*/ 29 h 95"/>
                <a:gd name="T36" fmla="*/ 59 w 89"/>
                <a:gd name="T37" fmla="*/ 37 h 95"/>
                <a:gd name="T38" fmla="*/ 65 w 89"/>
                <a:gd name="T39" fmla="*/ 51 h 95"/>
                <a:gd name="T40" fmla="*/ 79 w 89"/>
                <a:gd name="T41" fmla="*/ 47 h 95"/>
                <a:gd name="T42" fmla="*/ 82 w 89"/>
                <a:gd name="T43" fmla="*/ 46 h 95"/>
                <a:gd name="T44" fmla="*/ 83 w 89"/>
                <a:gd name="T45" fmla="*/ 48 h 95"/>
                <a:gd name="T46" fmla="*/ 85 w 89"/>
                <a:gd name="T47" fmla="*/ 53 h 95"/>
                <a:gd name="T48" fmla="*/ 88 w 89"/>
                <a:gd name="T49" fmla="*/ 67 h 95"/>
                <a:gd name="T50" fmla="*/ 84 w 89"/>
                <a:gd name="T51" fmla="*/ 74 h 95"/>
                <a:gd name="T52" fmla="*/ 47 w 89"/>
                <a:gd name="T53" fmla="*/ 88 h 95"/>
                <a:gd name="T54" fmla="*/ 34 w 89"/>
                <a:gd name="T55" fmla="*/ 93 h 95"/>
                <a:gd name="T56" fmla="*/ 27 w 89"/>
                <a:gd name="T57" fmla="*/ 94 h 95"/>
                <a:gd name="T58" fmla="*/ 22 w 89"/>
                <a:gd name="T59" fmla="*/ 88 h 95"/>
                <a:gd name="T60" fmla="*/ 6 w 89"/>
                <a:gd name="T61" fmla="*/ 48 h 95"/>
                <a:gd name="T62" fmla="*/ 0 w 89"/>
                <a:gd name="T63" fmla="*/ 34 h 95"/>
                <a:gd name="T64" fmla="*/ 1 w 89"/>
                <a:gd name="T65" fmla="*/ 32 h 95"/>
                <a:gd name="T66" fmla="*/ 2 w 89"/>
                <a:gd name="T67" fmla="*/ 3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9" h="95">
                  <a:moveTo>
                    <a:pt x="2" y="30"/>
                  </a:moveTo>
                  <a:cubicBezTo>
                    <a:pt x="4" y="30"/>
                    <a:pt x="6" y="29"/>
                    <a:pt x="9" y="28"/>
                  </a:cubicBezTo>
                  <a:cubicBezTo>
                    <a:pt x="13" y="27"/>
                    <a:pt x="18" y="26"/>
                    <a:pt x="22" y="24"/>
                  </a:cubicBezTo>
                  <a:cubicBezTo>
                    <a:pt x="25" y="23"/>
                    <a:pt x="26" y="22"/>
                    <a:pt x="26" y="22"/>
                  </a:cubicBezTo>
                  <a:cubicBezTo>
                    <a:pt x="26" y="21"/>
                    <a:pt x="26" y="20"/>
                    <a:pt x="23" y="17"/>
                  </a:cubicBezTo>
                  <a:cubicBezTo>
                    <a:pt x="21" y="15"/>
                    <a:pt x="19" y="8"/>
                    <a:pt x="21" y="6"/>
                  </a:cubicBezTo>
                  <a:cubicBezTo>
                    <a:pt x="24" y="3"/>
                    <a:pt x="29" y="1"/>
                    <a:pt x="33" y="0"/>
                  </a:cubicBezTo>
                  <a:cubicBezTo>
                    <a:pt x="34" y="0"/>
                    <a:pt x="35" y="1"/>
                    <a:pt x="36" y="1"/>
                  </a:cubicBezTo>
                  <a:cubicBezTo>
                    <a:pt x="38" y="3"/>
                    <a:pt x="40" y="7"/>
                    <a:pt x="40" y="10"/>
                  </a:cubicBezTo>
                  <a:cubicBezTo>
                    <a:pt x="40" y="12"/>
                    <a:pt x="41" y="15"/>
                    <a:pt x="41" y="16"/>
                  </a:cubicBezTo>
                  <a:cubicBezTo>
                    <a:pt x="42" y="16"/>
                    <a:pt x="46" y="15"/>
                    <a:pt x="47" y="14"/>
                  </a:cubicBezTo>
                  <a:cubicBezTo>
                    <a:pt x="50" y="13"/>
                    <a:pt x="54" y="11"/>
                    <a:pt x="58" y="10"/>
                  </a:cubicBezTo>
                  <a:cubicBezTo>
                    <a:pt x="63" y="7"/>
                    <a:pt x="63" y="7"/>
                    <a:pt x="63" y="7"/>
                  </a:cubicBezTo>
                  <a:cubicBezTo>
                    <a:pt x="65" y="7"/>
                    <a:pt x="66" y="8"/>
                    <a:pt x="66" y="9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74" y="26"/>
                    <a:pt x="74" y="27"/>
                    <a:pt x="74" y="28"/>
                  </a:cubicBezTo>
                  <a:cubicBezTo>
                    <a:pt x="74" y="29"/>
                    <a:pt x="73" y="29"/>
                    <a:pt x="72" y="29"/>
                  </a:cubicBezTo>
                  <a:cubicBezTo>
                    <a:pt x="64" y="30"/>
                    <a:pt x="59" y="31"/>
                    <a:pt x="59" y="37"/>
                  </a:cubicBezTo>
                  <a:cubicBezTo>
                    <a:pt x="58" y="43"/>
                    <a:pt x="60" y="48"/>
                    <a:pt x="65" y="51"/>
                  </a:cubicBezTo>
                  <a:cubicBezTo>
                    <a:pt x="69" y="53"/>
                    <a:pt x="73" y="52"/>
                    <a:pt x="79" y="47"/>
                  </a:cubicBezTo>
                  <a:cubicBezTo>
                    <a:pt x="80" y="46"/>
                    <a:pt x="81" y="46"/>
                    <a:pt x="82" y="46"/>
                  </a:cubicBezTo>
                  <a:cubicBezTo>
                    <a:pt x="82" y="46"/>
                    <a:pt x="83" y="47"/>
                    <a:pt x="83" y="48"/>
                  </a:cubicBezTo>
                  <a:cubicBezTo>
                    <a:pt x="85" y="53"/>
                    <a:pt x="85" y="53"/>
                    <a:pt x="85" y="53"/>
                  </a:cubicBezTo>
                  <a:cubicBezTo>
                    <a:pt x="86" y="58"/>
                    <a:pt x="87" y="63"/>
                    <a:pt x="88" y="67"/>
                  </a:cubicBezTo>
                  <a:cubicBezTo>
                    <a:pt x="89" y="70"/>
                    <a:pt x="86" y="73"/>
                    <a:pt x="84" y="74"/>
                  </a:cubicBezTo>
                  <a:cubicBezTo>
                    <a:pt x="71" y="79"/>
                    <a:pt x="59" y="84"/>
                    <a:pt x="47" y="88"/>
                  </a:cubicBezTo>
                  <a:cubicBezTo>
                    <a:pt x="34" y="93"/>
                    <a:pt x="34" y="93"/>
                    <a:pt x="34" y="93"/>
                  </a:cubicBezTo>
                  <a:cubicBezTo>
                    <a:pt x="31" y="94"/>
                    <a:pt x="29" y="95"/>
                    <a:pt x="27" y="94"/>
                  </a:cubicBezTo>
                  <a:cubicBezTo>
                    <a:pt x="25" y="93"/>
                    <a:pt x="23" y="91"/>
                    <a:pt x="22" y="88"/>
                  </a:cubicBezTo>
                  <a:cubicBezTo>
                    <a:pt x="17" y="75"/>
                    <a:pt x="12" y="62"/>
                    <a:pt x="6" y="48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3"/>
                    <a:pt x="0" y="32"/>
                    <a:pt x="1" y="32"/>
                  </a:cubicBezTo>
                  <a:cubicBezTo>
                    <a:pt x="1" y="31"/>
                    <a:pt x="1" y="31"/>
                    <a:pt x="2" y="30"/>
                  </a:cubicBezTo>
                  <a:close/>
                </a:path>
              </a:pathLst>
            </a:custGeom>
            <a:noFill/>
            <a:ln w="7938" cap="flat">
              <a:solidFill>
                <a:srgbClr val="0080B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200">
                <a:latin typeface="Times" panose="02020603050405020304" pitchFamily="18" charset="0"/>
                <a:cs typeface="Times" panose="02020603050405020304" pitchFamily="18" charset="0"/>
              </a:endParaRPr>
            </a:p>
          </p:txBody>
        </p:sp>
        <p:sp>
          <p:nvSpPr>
            <p:cNvPr id="58" name="Freeform 146">
              <a:extLst>
                <a:ext uri="{FF2B5EF4-FFF2-40B4-BE49-F238E27FC236}">
                  <a16:creationId xmlns:a16="http://schemas.microsoft.com/office/drawing/2014/main" id="{A49C9E2B-BEFE-434C-8771-0FF4CC066D2B}"/>
                </a:ext>
              </a:extLst>
            </p:cNvPr>
            <p:cNvSpPr>
              <a:spLocks/>
            </p:cNvSpPr>
            <p:nvPr/>
          </p:nvSpPr>
          <p:spPr bwMode="auto">
            <a:xfrm>
              <a:off x="6834146" y="3563541"/>
              <a:ext cx="113109" cy="104775"/>
            </a:xfrm>
            <a:custGeom>
              <a:avLst/>
              <a:gdLst>
                <a:gd name="T0" fmla="*/ 48 w 95"/>
                <a:gd name="T1" fmla="*/ 5 h 88"/>
                <a:gd name="T2" fmla="*/ 53 w 95"/>
                <a:gd name="T3" fmla="*/ 4 h 88"/>
                <a:gd name="T4" fmla="*/ 66 w 95"/>
                <a:gd name="T5" fmla="*/ 0 h 88"/>
                <a:gd name="T6" fmla="*/ 74 w 95"/>
                <a:gd name="T7" fmla="*/ 5 h 88"/>
                <a:gd name="T8" fmla="*/ 86 w 95"/>
                <a:gd name="T9" fmla="*/ 35 h 88"/>
                <a:gd name="T10" fmla="*/ 94 w 95"/>
                <a:gd name="T11" fmla="*/ 54 h 88"/>
                <a:gd name="T12" fmla="*/ 94 w 95"/>
                <a:gd name="T13" fmla="*/ 61 h 88"/>
                <a:gd name="T14" fmla="*/ 88 w 95"/>
                <a:gd name="T15" fmla="*/ 66 h 88"/>
                <a:gd name="T16" fmla="*/ 48 w 95"/>
                <a:gd name="T17" fmla="*/ 82 h 88"/>
                <a:gd name="T18" fmla="*/ 33 w 95"/>
                <a:gd name="T19" fmla="*/ 88 h 88"/>
                <a:gd name="T20" fmla="*/ 31 w 95"/>
                <a:gd name="T21" fmla="*/ 87 h 88"/>
                <a:gd name="T22" fmla="*/ 30 w 95"/>
                <a:gd name="T23" fmla="*/ 86 h 88"/>
                <a:gd name="T24" fmla="*/ 29 w 95"/>
                <a:gd name="T25" fmla="*/ 80 h 88"/>
                <a:gd name="T26" fmla="*/ 25 w 95"/>
                <a:gd name="T27" fmla="*/ 68 h 88"/>
                <a:gd name="T28" fmla="*/ 22 w 95"/>
                <a:gd name="T29" fmla="*/ 63 h 88"/>
                <a:gd name="T30" fmla="*/ 16 w 95"/>
                <a:gd name="T31" fmla="*/ 66 h 88"/>
                <a:gd name="T32" fmla="*/ 5 w 95"/>
                <a:gd name="T33" fmla="*/ 66 h 88"/>
                <a:gd name="T34" fmla="*/ 0 w 95"/>
                <a:gd name="T35" fmla="*/ 54 h 88"/>
                <a:gd name="T36" fmla="*/ 1 w 95"/>
                <a:gd name="T37" fmla="*/ 52 h 88"/>
                <a:gd name="T38" fmla="*/ 10 w 95"/>
                <a:gd name="T39" fmla="*/ 48 h 88"/>
                <a:gd name="T40" fmla="*/ 16 w 95"/>
                <a:gd name="T41" fmla="*/ 47 h 88"/>
                <a:gd name="T42" fmla="*/ 14 w 95"/>
                <a:gd name="T43" fmla="*/ 41 h 88"/>
                <a:gd name="T44" fmla="*/ 12 w 95"/>
                <a:gd name="T45" fmla="*/ 35 h 88"/>
                <a:gd name="T46" fmla="*/ 11 w 95"/>
                <a:gd name="T47" fmla="*/ 33 h 88"/>
                <a:gd name="T48" fmla="*/ 9 w 95"/>
                <a:gd name="T49" fmla="*/ 28 h 88"/>
                <a:gd name="T50" fmla="*/ 7 w 95"/>
                <a:gd name="T51" fmla="*/ 25 h 88"/>
                <a:gd name="T52" fmla="*/ 7 w 95"/>
                <a:gd name="T53" fmla="*/ 23 h 88"/>
                <a:gd name="T54" fmla="*/ 8 w 95"/>
                <a:gd name="T55" fmla="*/ 22 h 88"/>
                <a:gd name="T56" fmla="*/ 20 w 95"/>
                <a:gd name="T57" fmla="*/ 17 h 88"/>
                <a:gd name="T58" fmla="*/ 26 w 95"/>
                <a:gd name="T59" fmla="*/ 14 h 88"/>
                <a:gd name="T60" fmla="*/ 28 w 95"/>
                <a:gd name="T61" fmla="*/ 14 h 88"/>
                <a:gd name="T62" fmla="*/ 29 w 95"/>
                <a:gd name="T63" fmla="*/ 16 h 88"/>
                <a:gd name="T64" fmla="*/ 29 w 95"/>
                <a:gd name="T65" fmla="*/ 18 h 88"/>
                <a:gd name="T66" fmla="*/ 37 w 95"/>
                <a:gd name="T67" fmla="*/ 30 h 88"/>
                <a:gd name="T68" fmla="*/ 51 w 95"/>
                <a:gd name="T69" fmla="*/ 24 h 88"/>
                <a:gd name="T70" fmla="*/ 46 w 95"/>
                <a:gd name="T71" fmla="*/ 9 h 88"/>
                <a:gd name="T72" fmla="*/ 46 w 95"/>
                <a:gd name="T73" fmla="*/ 7 h 88"/>
                <a:gd name="T74" fmla="*/ 48 w 95"/>
                <a:gd name="T75" fmla="*/ 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5" h="88">
                  <a:moveTo>
                    <a:pt x="48" y="5"/>
                  </a:moveTo>
                  <a:cubicBezTo>
                    <a:pt x="53" y="4"/>
                    <a:pt x="53" y="4"/>
                    <a:pt x="53" y="4"/>
                  </a:cubicBezTo>
                  <a:cubicBezTo>
                    <a:pt x="58" y="2"/>
                    <a:pt x="62" y="1"/>
                    <a:pt x="66" y="0"/>
                  </a:cubicBezTo>
                  <a:cubicBezTo>
                    <a:pt x="69" y="0"/>
                    <a:pt x="73" y="2"/>
                    <a:pt x="74" y="5"/>
                  </a:cubicBezTo>
                  <a:cubicBezTo>
                    <a:pt x="78" y="15"/>
                    <a:pt x="82" y="25"/>
                    <a:pt x="86" y="35"/>
                  </a:cubicBezTo>
                  <a:cubicBezTo>
                    <a:pt x="89" y="41"/>
                    <a:pt x="91" y="48"/>
                    <a:pt x="94" y="54"/>
                  </a:cubicBezTo>
                  <a:cubicBezTo>
                    <a:pt x="95" y="57"/>
                    <a:pt x="95" y="59"/>
                    <a:pt x="94" y="61"/>
                  </a:cubicBezTo>
                  <a:cubicBezTo>
                    <a:pt x="93" y="63"/>
                    <a:pt x="91" y="65"/>
                    <a:pt x="88" y="66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33" y="88"/>
                    <a:pt x="33" y="88"/>
                    <a:pt x="33" y="88"/>
                  </a:cubicBezTo>
                  <a:cubicBezTo>
                    <a:pt x="33" y="88"/>
                    <a:pt x="32" y="88"/>
                    <a:pt x="31" y="87"/>
                  </a:cubicBezTo>
                  <a:cubicBezTo>
                    <a:pt x="31" y="87"/>
                    <a:pt x="30" y="87"/>
                    <a:pt x="30" y="86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7" y="76"/>
                    <a:pt x="26" y="72"/>
                    <a:pt x="25" y="68"/>
                  </a:cubicBezTo>
                  <a:cubicBezTo>
                    <a:pt x="23" y="64"/>
                    <a:pt x="22" y="63"/>
                    <a:pt x="22" y="63"/>
                  </a:cubicBezTo>
                  <a:cubicBezTo>
                    <a:pt x="21" y="62"/>
                    <a:pt x="20" y="63"/>
                    <a:pt x="16" y="66"/>
                  </a:cubicBezTo>
                  <a:cubicBezTo>
                    <a:pt x="14" y="68"/>
                    <a:pt x="7" y="69"/>
                    <a:pt x="5" y="66"/>
                  </a:cubicBezTo>
                  <a:cubicBezTo>
                    <a:pt x="2" y="63"/>
                    <a:pt x="0" y="59"/>
                    <a:pt x="0" y="54"/>
                  </a:cubicBezTo>
                  <a:cubicBezTo>
                    <a:pt x="0" y="53"/>
                    <a:pt x="1" y="52"/>
                    <a:pt x="1" y="52"/>
                  </a:cubicBezTo>
                  <a:cubicBezTo>
                    <a:pt x="3" y="50"/>
                    <a:pt x="7" y="48"/>
                    <a:pt x="10" y="48"/>
                  </a:cubicBezTo>
                  <a:cubicBezTo>
                    <a:pt x="14" y="47"/>
                    <a:pt x="15" y="47"/>
                    <a:pt x="16" y="47"/>
                  </a:cubicBezTo>
                  <a:cubicBezTo>
                    <a:pt x="16" y="47"/>
                    <a:pt x="16" y="45"/>
                    <a:pt x="14" y="41"/>
                  </a:cubicBezTo>
                  <a:cubicBezTo>
                    <a:pt x="13" y="39"/>
                    <a:pt x="12" y="37"/>
                    <a:pt x="12" y="35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4"/>
                    <a:pt x="7" y="24"/>
                    <a:pt x="7" y="23"/>
                  </a:cubicBezTo>
                  <a:cubicBezTo>
                    <a:pt x="7" y="23"/>
                    <a:pt x="8" y="22"/>
                    <a:pt x="8" y="22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4"/>
                    <a:pt x="27" y="14"/>
                    <a:pt x="28" y="14"/>
                  </a:cubicBezTo>
                  <a:cubicBezTo>
                    <a:pt x="28" y="15"/>
                    <a:pt x="29" y="15"/>
                    <a:pt x="29" y="16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30" y="25"/>
                    <a:pt x="31" y="29"/>
                    <a:pt x="37" y="30"/>
                  </a:cubicBezTo>
                  <a:cubicBezTo>
                    <a:pt x="43" y="30"/>
                    <a:pt x="48" y="28"/>
                    <a:pt x="51" y="24"/>
                  </a:cubicBezTo>
                  <a:cubicBezTo>
                    <a:pt x="53" y="19"/>
                    <a:pt x="52" y="15"/>
                    <a:pt x="46" y="9"/>
                  </a:cubicBezTo>
                  <a:cubicBezTo>
                    <a:pt x="46" y="9"/>
                    <a:pt x="46" y="8"/>
                    <a:pt x="46" y="7"/>
                  </a:cubicBezTo>
                  <a:cubicBezTo>
                    <a:pt x="46" y="6"/>
                    <a:pt x="47" y="5"/>
                    <a:pt x="48" y="5"/>
                  </a:cubicBezTo>
                  <a:close/>
                </a:path>
              </a:pathLst>
            </a:custGeom>
            <a:noFill/>
            <a:ln w="7938" cap="flat">
              <a:solidFill>
                <a:srgbClr val="0080B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200">
                <a:latin typeface="Times" panose="02020603050405020304" pitchFamily="18" charset="0"/>
                <a:cs typeface="Times" panose="02020603050405020304" pitchFamily="18" charset="0"/>
              </a:endParaRPr>
            </a:p>
          </p:txBody>
        </p:sp>
        <p:sp>
          <p:nvSpPr>
            <p:cNvPr id="59" name="Freeform 147">
              <a:extLst>
                <a:ext uri="{FF2B5EF4-FFF2-40B4-BE49-F238E27FC236}">
                  <a16:creationId xmlns:a16="http://schemas.microsoft.com/office/drawing/2014/main" id="{A58A9345-BA50-440D-8EC7-B6A5DC4F7E8E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0333" y="3483769"/>
              <a:ext cx="108347" cy="113109"/>
            </a:xfrm>
            <a:custGeom>
              <a:avLst/>
              <a:gdLst>
                <a:gd name="T0" fmla="*/ 88 w 90"/>
                <a:gd name="T1" fmla="*/ 65 h 95"/>
                <a:gd name="T2" fmla="*/ 81 w 90"/>
                <a:gd name="T3" fmla="*/ 67 h 95"/>
                <a:gd name="T4" fmla="*/ 68 w 90"/>
                <a:gd name="T5" fmla="*/ 71 h 95"/>
                <a:gd name="T6" fmla="*/ 64 w 90"/>
                <a:gd name="T7" fmla="*/ 74 h 95"/>
                <a:gd name="T8" fmla="*/ 67 w 90"/>
                <a:gd name="T9" fmla="*/ 78 h 95"/>
                <a:gd name="T10" fmla="*/ 68 w 90"/>
                <a:gd name="T11" fmla="*/ 91 h 95"/>
                <a:gd name="T12" fmla="*/ 56 w 90"/>
                <a:gd name="T13" fmla="*/ 95 h 95"/>
                <a:gd name="T14" fmla="*/ 50 w 90"/>
                <a:gd name="T15" fmla="*/ 85 h 95"/>
                <a:gd name="T16" fmla="*/ 49 w 90"/>
                <a:gd name="T17" fmla="*/ 80 h 95"/>
                <a:gd name="T18" fmla="*/ 44 w 90"/>
                <a:gd name="T19" fmla="*/ 81 h 95"/>
                <a:gd name="T20" fmla="*/ 32 w 90"/>
                <a:gd name="T21" fmla="*/ 86 h 95"/>
                <a:gd name="T22" fmla="*/ 27 w 90"/>
                <a:gd name="T23" fmla="*/ 88 h 95"/>
                <a:gd name="T24" fmla="*/ 23 w 90"/>
                <a:gd name="T25" fmla="*/ 87 h 95"/>
                <a:gd name="T26" fmla="*/ 16 w 90"/>
                <a:gd name="T27" fmla="*/ 70 h 95"/>
                <a:gd name="T28" fmla="*/ 16 w 90"/>
                <a:gd name="T29" fmla="*/ 68 h 95"/>
                <a:gd name="T30" fmla="*/ 18 w 90"/>
                <a:gd name="T31" fmla="*/ 67 h 95"/>
                <a:gd name="T32" fmla="*/ 19 w 90"/>
                <a:gd name="T33" fmla="*/ 67 h 95"/>
                <a:gd name="T34" fmla="*/ 31 w 90"/>
                <a:gd name="T35" fmla="*/ 58 h 95"/>
                <a:gd name="T36" fmla="*/ 25 w 90"/>
                <a:gd name="T37" fmla="*/ 45 h 95"/>
                <a:gd name="T38" fmla="*/ 11 w 90"/>
                <a:gd name="T39" fmla="*/ 49 h 95"/>
                <a:gd name="T40" fmla="*/ 8 w 90"/>
                <a:gd name="T41" fmla="*/ 50 h 95"/>
                <a:gd name="T42" fmla="*/ 7 w 90"/>
                <a:gd name="T43" fmla="*/ 48 h 95"/>
                <a:gd name="T44" fmla="*/ 6 w 90"/>
                <a:gd name="T45" fmla="*/ 44 h 95"/>
                <a:gd name="T46" fmla="*/ 1 w 90"/>
                <a:gd name="T47" fmla="*/ 26 h 95"/>
                <a:gd name="T48" fmla="*/ 2 w 90"/>
                <a:gd name="T49" fmla="*/ 23 h 95"/>
                <a:gd name="T50" fmla="*/ 10 w 90"/>
                <a:gd name="T51" fmla="*/ 20 h 95"/>
                <a:gd name="T52" fmla="*/ 50 w 90"/>
                <a:gd name="T53" fmla="*/ 4 h 95"/>
                <a:gd name="T54" fmla="*/ 51 w 90"/>
                <a:gd name="T55" fmla="*/ 4 h 95"/>
                <a:gd name="T56" fmla="*/ 56 w 90"/>
                <a:gd name="T57" fmla="*/ 2 h 95"/>
                <a:gd name="T58" fmla="*/ 67 w 90"/>
                <a:gd name="T59" fmla="*/ 7 h 95"/>
                <a:gd name="T60" fmla="*/ 84 w 90"/>
                <a:gd name="T61" fmla="*/ 48 h 95"/>
                <a:gd name="T62" fmla="*/ 89 w 90"/>
                <a:gd name="T63" fmla="*/ 62 h 95"/>
                <a:gd name="T64" fmla="*/ 89 w 90"/>
                <a:gd name="T65" fmla="*/ 64 h 95"/>
                <a:gd name="T66" fmla="*/ 88 w 90"/>
                <a:gd name="T67" fmla="*/ 6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0" h="95">
                  <a:moveTo>
                    <a:pt x="88" y="65"/>
                  </a:moveTo>
                  <a:cubicBezTo>
                    <a:pt x="86" y="66"/>
                    <a:pt x="83" y="67"/>
                    <a:pt x="81" y="67"/>
                  </a:cubicBezTo>
                  <a:cubicBezTo>
                    <a:pt x="77" y="69"/>
                    <a:pt x="72" y="70"/>
                    <a:pt x="68" y="71"/>
                  </a:cubicBezTo>
                  <a:cubicBezTo>
                    <a:pt x="65" y="72"/>
                    <a:pt x="64" y="73"/>
                    <a:pt x="64" y="74"/>
                  </a:cubicBezTo>
                  <a:cubicBezTo>
                    <a:pt x="64" y="74"/>
                    <a:pt x="64" y="75"/>
                    <a:pt x="67" y="78"/>
                  </a:cubicBezTo>
                  <a:cubicBezTo>
                    <a:pt x="68" y="81"/>
                    <a:pt x="71" y="88"/>
                    <a:pt x="68" y="91"/>
                  </a:cubicBezTo>
                  <a:cubicBezTo>
                    <a:pt x="65" y="93"/>
                    <a:pt x="60" y="95"/>
                    <a:pt x="56" y="95"/>
                  </a:cubicBezTo>
                  <a:cubicBezTo>
                    <a:pt x="52" y="95"/>
                    <a:pt x="50" y="88"/>
                    <a:pt x="50" y="85"/>
                  </a:cubicBezTo>
                  <a:cubicBezTo>
                    <a:pt x="49" y="81"/>
                    <a:pt x="49" y="80"/>
                    <a:pt x="49" y="80"/>
                  </a:cubicBezTo>
                  <a:cubicBezTo>
                    <a:pt x="49" y="80"/>
                    <a:pt x="48" y="80"/>
                    <a:pt x="44" y="81"/>
                  </a:cubicBezTo>
                  <a:cubicBezTo>
                    <a:pt x="40" y="82"/>
                    <a:pt x="36" y="84"/>
                    <a:pt x="32" y="86"/>
                  </a:cubicBezTo>
                  <a:cubicBezTo>
                    <a:pt x="27" y="88"/>
                    <a:pt x="27" y="88"/>
                    <a:pt x="27" y="88"/>
                  </a:cubicBezTo>
                  <a:cubicBezTo>
                    <a:pt x="25" y="89"/>
                    <a:pt x="24" y="88"/>
                    <a:pt x="23" y="87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69"/>
                    <a:pt x="16" y="68"/>
                  </a:cubicBezTo>
                  <a:cubicBezTo>
                    <a:pt x="16" y="68"/>
                    <a:pt x="17" y="67"/>
                    <a:pt x="18" y="67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27" y="65"/>
                    <a:pt x="31" y="64"/>
                    <a:pt x="31" y="58"/>
                  </a:cubicBezTo>
                  <a:cubicBezTo>
                    <a:pt x="32" y="54"/>
                    <a:pt x="31" y="48"/>
                    <a:pt x="25" y="45"/>
                  </a:cubicBezTo>
                  <a:cubicBezTo>
                    <a:pt x="21" y="42"/>
                    <a:pt x="16" y="43"/>
                    <a:pt x="11" y="49"/>
                  </a:cubicBezTo>
                  <a:cubicBezTo>
                    <a:pt x="10" y="50"/>
                    <a:pt x="9" y="50"/>
                    <a:pt x="8" y="50"/>
                  </a:cubicBezTo>
                  <a:cubicBezTo>
                    <a:pt x="8" y="49"/>
                    <a:pt x="7" y="49"/>
                    <a:pt x="7" y="48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5"/>
                    <a:pt x="1" y="24"/>
                    <a:pt x="2" y="23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53" y="3"/>
                    <a:pt x="55" y="3"/>
                    <a:pt x="56" y="2"/>
                  </a:cubicBezTo>
                  <a:cubicBezTo>
                    <a:pt x="61" y="0"/>
                    <a:pt x="65" y="2"/>
                    <a:pt x="67" y="7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90" y="63"/>
                    <a:pt x="90" y="64"/>
                    <a:pt x="89" y="64"/>
                  </a:cubicBezTo>
                  <a:cubicBezTo>
                    <a:pt x="89" y="65"/>
                    <a:pt x="88" y="65"/>
                    <a:pt x="88" y="65"/>
                  </a:cubicBezTo>
                  <a:close/>
                </a:path>
              </a:pathLst>
            </a:custGeom>
            <a:noFill/>
            <a:ln w="7938" cap="flat">
              <a:solidFill>
                <a:srgbClr val="0080B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200">
                <a:latin typeface="Times" panose="02020603050405020304" pitchFamily="18" charset="0"/>
                <a:cs typeface="Times" panose="02020603050405020304" pitchFamily="18" charset="0"/>
              </a:endParaRPr>
            </a:p>
          </p:txBody>
        </p:sp>
        <p:sp>
          <p:nvSpPr>
            <p:cNvPr id="60" name="Freeform 148">
              <a:extLst>
                <a:ext uri="{FF2B5EF4-FFF2-40B4-BE49-F238E27FC236}">
                  <a16:creationId xmlns:a16="http://schemas.microsoft.com/office/drawing/2014/main" id="{908BF750-58B7-4179-A043-D7AD6ABBADFA}"/>
                </a:ext>
              </a:extLst>
            </p:cNvPr>
            <p:cNvSpPr>
              <a:spLocks/>
            </p:cNvSpPr>
            <p:nvPr/>
          </p:nvSpPr>
          <p:spPr bwMode="auto">
            <a:xfrm>
              <a:off x="6734133" y="3513534"/>
              <a:ext cx="114300" cy="104775"/>
            </a:xfrm>
            <a:custGeom>
              <a:avLst/>
              <a:gdLst>
                <a:gd name="T0" fmla="*/ 66 w 95"/>
                <a:gd name="T1" fmla="*/ 72 h 88"/>
                <a:gd name="T2" fmla="*/ 65 w 95"/>
                <a:gd name="T3" fmla="*/ 69 h 88"/>
                <a:gd name="T4" fmla="*/ 59 w 95"/>
                <a:gd name="T5" fmla="*/ 58 h 88"/>
                <a:gd name="T6" fmla="*/ 45 w 95"/>
                <a:gd name="T7" fmla="*/ 63 h 88"/>
                <a:gd name="T8" fmla="*/ 48 w 95"/>
                <a:gd name="T9" fmla="*/ 79 h 88"/>
                <a:gd name="T10" fmla="*/ 48 w 95"/>
                <a:gd name="T11" fmla="*/ 81 h 88"/>
                <a:gd name="T12" fmla="*/ 46 w 95"/>
                <a:gd name="T13" fmla="*/ 83 h 88"/>
                <a:gd name="T14" fmla="*/ 41 w 95"/>
                <a:gd name="T15" fmla="*/ 84 h 88"/>
                <a:gd name="T16" fmla="*/ 27 w 95"/>
                <a:gd name="T17" fmla="*/ 87 h 88"/>
                <a:gd name="T18" fmla="*/ 21 w 95"/>
                <a:gd name="T19" fmla="*/ 83 h 88"/>
                <a:gd name="T20" fmla="*/ 1 w 95"/>
                <a:gd name="T21" fmla="*/ 33 h 88"/>
                <a:gd name="T22" fmla="*/ 1 w 95"/>
                <a:gd name="T23" fmla="*/ 26 h 88"/>
                <a:gd name="T24" fmla="*/ 6 w 95"/>
                <a:gd name="T25" fmla="*/ 21 h 88"/>
                <a:gd name="T26" fmla="*/ 46 w 95"/>
                <a:gd name="T27" fmla="*/ 6 h 88"/>
                <a:gd name="T28" fmla="*/ 61 w 95"/>
                <a:gd name="T29" fmla="*/ 0 h 88"/>
                <a:gd name="T30" fmla="*/ 63 w 95"/>
                <a:gd name="T31" fmla="*/ 0 h 88"/>
                <a:gd name="T32" fmla="*/ 64 w 95"/>
                <a:gd name="T33" fmla="*/ 2 h 88"/>
                <a:gd name="T34" fmla="*/ 66 w 95"/>
                <a:gd name="T35" fmla="*/ 8 h 88"/>
                <a:gd name="T36" fmla="*/ 70 w 95"/>
                <a:gd name="T37" fmla="*/ 20 h 88"/>
                <a:gd name="T38" fmla="*/ 73 w 95"/>
                <a:gd name="T39" fmla="*/ 25 h 88"/>
                <a:gd name="T40" fmla="*/ 78 w 95"/>
                <a:gd name="T41" fmla="*/ 22 h 88"/>
                <a:gd name="T42" fmla="*/ 90 w 95"/>
                <a:gd name="T43" fmla="*/ 21 h 88"/>
                <a:gd name="T44" fmla="*/ 94 w 95"/>
                <a:gd name="T45" fmla="*/ 33 h 88"/>
                <a:gd name="T46" fmla="*/ 86 w 95"/>
                <a:gd name="T47" fmla="*/ 40 h 88"/>
                <a:gd name="T48" fmla="*/ 79 w 95"/>
                <a:gd name="T49" fmla="*/ 41 h 88"/>
                <a:gd name="T50" fmla="*/ 81 w 95"/>
                <a:gd name="T51" fmla="*/ 48 h 88"/>
                <a:gd name="T52" fmla="*/ 85 w 95"/>
                <a:gd name="T53" fmla="*/ 58 h 88"/>
                <a:gd name="T54" fmla="*/ 87 w 95"/>
                <a:gd name="T55" fmla="*/ 63 h 88"/>
                <a:gd name="T56" fmla="*/ 86 w 95"/>
                <a:gd name="T57" fmla="*/ 66 h 88"/>
                <a:gd name="T58" fmla="*/ 69 w 95"/>
                <a:gd name="T59" fmla="*/ 74 h 88"/>
                <a:gd name="T60" fmla="*/ 67 w 95"/>
                <a:gd name="T61" fmla="*/ 73 h 88"/>
                <a:gd name="T62" fmla="*/ 66 w 95"/>
                <a:gd name="T63" fmla="*/ 7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5" h="88">
                  <a:moveTo>
                    <a:pt x="66" y="72"/>
                  </a:moveTo>
                  <a:cubicBezTo>
                    <a:pt x="65" y="69"/>
                    <a:pt x="65" y="69"/>
                    <a:pt x="65" y="69"/>
                  </a:cubicBezTo>
                  <a:cubicBezTo>
                    <a:pt x="65" y="63"/>
                    <a:pt x="64" y="59"/>
                    <a:pt x="59" y="58"/>
                  </a:cubicBezTo>
                  <a:cubicBezTo>
                    <a:pt x="54" y="57"/>
                    <a:pt x="47" y="59"/>
                    <a:pt x="45" y="63"/>
                  </a:cubicBezTo>
                  <a:cubicBezTo>
                    <a:pt x="41" y="68"/>
                    <a:pt x="42" y="72"/>
                    <a:pt x="48" y="79"/>
                  </a:cubicBezTo>
                  <a:cubicBezTo>
                    <a:pt x="48" y="79"/>
                    <a:pt x="48" y="80"/>
                    <a:pt x="48" y="81"/>
                  </a:cubicBezTo>
                  <a:cubicBezTo>
                    <a:pt x="48" y="82"/>
                    <a:pt x="47" y="82"/>
                    <a:pt x="46" y="83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36" y="85"/>
                    <a:pt x="32" y="86"/>
                    <a:pt x="27" y="87"/>
                  </a:cubicBezTo>
                  <a:cubicBezTo>
                    <a:pt x="24" y="88"/>
                    <a:pt x="21" y="85"/>
                    <a:pt x="21" y="83"/>
                  </a:cubicBezTo>
                  <a:cubicBezTo>
                    <a:pt x="14" y="67"/>
                    <a:pt x="8" y="50"/>
                    <a:pt x="1" y="33"/>
                  </a:cubicBezTo>
                  <a:cubicBezTo>
                    <a:pt x="0" y="31"/>
                    <a:pt x="0" y="28"/>
                    <a:pt x="1" y="26"/>
                  </a:cubicBezTo>
                  <a:cubicBezTo>
                    <a:pt x="2" y="24"/>
                    <a:pt x="4" y="23"/>
                    <a:pt x="6" y="21"/>
                  </a:cubicBezTo>
                  <a:cubicBezTo>
                    <a:pt x="20" y="16"/>
                    <a:pt x="33" y="11"/>
                    <a:pt x="46" y="6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2" y="0"/>
                    <a:pt x="63" y="0"/>
                    <a:pt x="63" y="0"/>
                  </a:cubicBezTo>
                  <a:cubicBezTo>
                    <a:pt x="64" y="1"/>
                    <a:pt x="64" y="1"/>
                    <a:pt x="64" y="2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67" y="12"/>
                    <a:pt x="69" y="16"/>
                    <a:pt x="70" y="20"/>
                  </a:cubicBezTo>
                  <a:cubicBezTo>
                    <a:pt x="71" y="24"/>
                    <a:pt x="72" y="25"/>
                    <a:pt x="73" y="25"/>
                  </a:cubicBezTo>
                  <a:cubicBezTo>
                    <a:pt x="73" y="25"/>
                    <a:pt x="75" y="25"/>
                    <a:pt x="78" y="22"/>
                  </a:cubicBezTo>
                  <a:cubicBezTo>
                    <a:pt x="81" y="20"/>
                    <a:pt x="87" y="19"/>
                    <a:pt x="90" y="21"/>
                  </a:cubicBezTo>
                  <a:cubicBezTo>
                    <a:pt x="93" y="24"/>
                    <a:pt x="94" y="29"/>
                    <a:pt x="94" y="33"/>
                  </a:cubicBezTo>
                  <a:cubicBezTo>
                    <a:pt x="95" y="36"/>
                    <a:pt x="89" y="39"/>
                    <a:pt x="86" y="40"/>
                  </a:cubicBezTo>
                  <a:cubicBezTo>
                    <a:pt x="84" y="40"/>
                    <a:pt x="79" y="40"/>
                    <a:pt x="79" y="41"/>
                  </a:cubicBezTo>
                  <a:cubicBezTo>
                    <a:pt x="79" y="42"/>
                    <a:pt x="80" y="46"/>
                    <a:pt x="81" y="48"/>
                  </a:cubicBezTo>
                  <a:cubicBezTo>
                    <a:pt x="85" y="58"/>
                    <a:pt x="85" y="58"/>
                    <a:pt x="85" y="58"/>
                  </a:cubicBezTo>
                  <a:cubicBezTo>
                    <a:pt x="87" y="63"/>
                    <a:pt x="87" y="63"/>
                    <a:pt x="87" y="63"/>
                  </a:cubicBezTo>
                  <a:cubicBezTo>
                    <a:pt x="88" y="64"/>
                    <a:pt x="87" y="65"/>
                    <a:pt x="86" y="66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68" y="74"/>
                    <a:pt x="67" y="74"/>
                    <a:pt x="67" y="73"/>
                  </a:cubicBezTo>
                  <a:cubicBezTo>
                    <a:pt x="66" y="73"/>
                    <a:pt x="66" y="72"/>
                    <a:pt x="66" y="72"/>
                  </a:cubicBezTo>
                  <a:close/>
                </a:path>
              </a:pathLst>
            </a:custGeom>
            <a:noFill/>
            <a:ln w="7938" cap="flat">
              <a:solidFill>
                <a:srgbClr val="0080B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200">
                <a:latin typeface="Times" panose="02020603050405020304" pitchFamily="18" charset="0"/>
                <a:cs typeface="Times" panose="02020603050405020304" pitchFamily="18" charset="0"/>
              </a:endParaRPr>
            </a:p>
          </p:txBody>
        </p:sp>
      </p:grpSp>
      <p:grpSp>
        <p:nvGrpSpPr>
          <p:cNvPr id="61" name="Группа 98">
            <a:extLst>
              <a:ext uri="{FF2B5EF4-FFF2-40B4-BE49-F238E27FC236}">
                <a16:creationId xmlns:a16="http://schemas.microsoft.com/office/drawing/2014/main" id="{AAC6288F-AB73-4C2D-A2AB-DB711B786C9B}"/>
              </a:ext>
            </a:extLst>
          </p:cNvPr>
          <p:cNvGrpSpPr/>
          <p:nvPr/>
        </p:nvGrpSpPr>
        <p:grpSpPr>
          <a:xfrm>
            <a:off x="11609232" y="7431095"/>
            <a:ext cx="390899" cy="336036"/>
            <a:chOff x="6031664" y="4479131"/>
            <a:chExt cx="203597" cy="175022"/>
          </a:xfrm>
        </p:grpSpPr>
        <p:grpSp>
          <p:nvGrpSpPr>
            <p:cNvPr id="62" name="Группа 99">
              <a:extLst>
                <a:ext uri="{FF2B5EF4-FFF2-40B4-BE49-F238E27FC236}">
                  <a16:creationId xmlns:a16="http://schemas.microsoft.com/office/drawing/2014/main" id="{A72A87B8-A2EE-4322-819D-ABD41D8342E3}"/>
                </a:ext>
              </a:extLst>
            </p:cNvPr>
            <p:cNvGrpSpPr/>
            <p:nvPr/>
          </p:nvGrpSpPr>
          <p:grpSpPr>
            <a:xfrm>
              <a:off x="6031664" y="4479131"/>
              <a:ext cx="203597" cy="175022"/>
              <a:chOff x="6031664" y="4479131"/>
              <a:chExt cx="203597" cy="175022"/>
            </a:xfrm>
          </p:grpSpPr>
          <p:sp>
            <p:nvSpPr>
              <p:cNvPr id="64" name="Freeform 139">
                <a:extLst>
                  <a:ext uri="{FF2B5EF4-FFF2-40B4-BE49-F238E27FC236}">
                    <a16:creationId xmlns:a16="http://schemas.microsoft.com/office/drawing/2014/main" id="{B01E3B3B-B84F-4108-AD8A-764048654E5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031664" y="4479131"/>
                <a:ext cx="203597" cy="175022"/>
              </a:xfrm>
              <a:custGeom>
                <a:avLst/>
                <a:gdLst>
                  <a:gd name="T0" fmla="*/ 127 w 170"/>
                  <a:gd name="T1" fmla="*/ 140 h 146"/>
                  <a:gd name="T2" fmla="*/ 124 w 170"/>
                  <a:gd name="T3" fmla="*/ 137 h 146"/>
                  <a:gd name="T4" fmla="*/ 127 w 170"/>
                  <a:gd name="T5" fmla="*/ 134 h 146"/>
                  <a:gd name="T6" fmla="*/ 130 w 170"/>
                  <a:gd name="T7" fmla="*/ 137 h 146"/>
                  <a:gd name="T8" fmla="*/ 127 w 170"/>
                  <a:gd name="T9" fmla="*/ 140 h 146"/>
                  <a:gd name="T10" fmla="*/ 85 w 170"/>
                  <a:gd name="T11" fmla="*/ 41 h 146"/>
                  <a:gd name="T12" fmla="*/ 79 w 170"/>
                  <a:gd name="T13" fmla="*/ 38 h 146"/>
                  <a:gd name="T14" fmla="*/ 85 w 170"/>
                  <a:gd name="T15" fmla="*/ 35 h 146"/>
                  <a:gd name="T16" fmla="*/ 90 w 170"/>
                  <a:gd name="T17" fmla="*/ 38 h 146"/>
                  <a:gd name="T18" fmla="*/ 85 w 170"/>
                  <a:gd name="T19" fmla="*/ 41 h 146"/>
                  <a:gd name="T20" fmla="*/ 167 w 170"/>
                  <a:gd name="T21" fmla="*/ 44 h 146"/>
                  <a:gd name="T22" fmla="*/ 164 w 170"/>
                  <a:gd name="T23" fmla="*/ 47 h 146"/>
                  <a:gd name="T24" fmla="*/ 164 w 170"/>
                  <a:gd name="T25" fmla="*/ 48 h 146"/>
                  <a:gd name="T26" fmla="*/ 130 w 170"/>
                  <a:gd name="T27" fmla="*/ 62 h 146"/>
                  <a:gd name="T28" fmla="*/ 130 w 170"/>
                  <a:gd name="T29" fmla="*/ 57 h 146"/>
                  <a:gd name="T30" fmla="*/ 168 w 170"/>
                  <a:gd name="T31" fmla="*/ 41 h 146"/>
                  <a:gd name="T32" fmla="*/ 170 w 170"/>
                  <a:gd name="T33" fmla="*/ 38 h 146"/>
                  <a:gd name="T34" fmla="*/ 168 w 170"/>
                  <a:gd name="T35" fmla="*/ 35 h 146"/>
                  <a:gd name="T36" fmla="*/ 86 w 170"/>
                  <a:gd name="T37" fmla="*/ 0 h 146"/>
                  <a:gd name="T38" fmla="*/ 84 w 170"/>
                  <a:gd name="T39" fmla="*/ 0 h 146"/>
                  <a:gd name="T40" fmla="*/ 1 w 170"/>
                  <a:gd name="T41" fmla="*/ 35 h 146"/>
                  <a:gd name="T42" fmla="*/ 0 w 170"/>
                  <a:gd name="T43" fmla="*/ 38 h 146"/>
                  <a:gd name="T44" fmla="*/ 1 w 170"/>
                  <a:gd name="T45" fmla="*/ 41 h 146"/>
                  <a:gd name="T46" fmla="*/ 84 w 170"/>
                  <a:gd name="T47" fmla="*/ 76 h 146"/>
                  <a:gd name="T48" fmla="*/ 85 w 170"/>
                  <a:gd name="T49" fmla="*/ 76 h 146"/>
                  <a:gd name="T50" fmla="*/ 86 w 170"/>
                  <a:gd name="T51" fmla="*/ 76 h 146"/>
                  <a:gd name="T52" fmla="*/ 115 w 170"/>
                  <a:gd name="T53" fmla="*/ 63 h 146"/>
                  <a:gd name="T54" fmla="*/ 117 w 170"/>
                  <a:gd name="T55" fmla="*/ 59 h 146"/>
                  <a:gd name="T56" fmla="*/ 113 w 170"/>
                  <a:gd name="T57" fmla="*/ 58 h 146"/>
                  <a:gd name="T58" fmla="*/ 85 w 170"/>
                  <a:gd name="T59" fmla="*/ 70 h 146"/>
                  <a:gd name="T60" fmla="*/ 10 w 170"/>
                  <a:gd name="T61" fmla="*/ 38 h 146"/>
                  <a:gd name="T62" fmla="*/ 85 w 170"/>
                  <a:gd name="T63" fmla="*/ 6 h 146"/>
                  <a:gd name="T64" fmla="*/ 159 w 170"/>
                  <a:gd name="T65" fmla="*/ 38 h 146"/>
                  <a:gd name="T66" fmla="*/ 127 w 170"/>
                  <a:gd name="T67" fmla="*/ 52 h 146"/>
                  <a:gd name="T68" fmla="*/ 96 w 170"/>
                  <a:gd name="T69" fmla="*/ 40 h 146"/>
                  <a:gd name="T70" fmla="*/ 96 w 170"/>
                  <a:gd name="T71" fmla="*/ 38 h 146"/>
                  <a:gd name="T72" fmla="*/ 85 w 170"/>
                  <a:gd name="T73" fmla="*/ 29 h 146"/>
                  <a:gd name="T74" fmla="*/ 73 w 170"/>
                  <a:gd name="T75" fmla="*/ 38 h 146"/>
                  <a:gd name="T76" fmla="*/ 85 w 170"/>
                  <a:gd name="T77" fmla="*/ 47 h 146"/>
                  <a:gd name="T78" fmla="*/ 92 w 170"/>
                  <a:gd name="T79" fmla="*/ 45 h 146"/>
                  <a:gd name="T80" fmla="*/ 124 w 170"/>
                  <a:gd name="T81" fmla="*/ 57 h 146"/>
                  <a:gd name="T82" fmla="*/ 124 w 170"/>
                  <a:gd name="T83" fmla="*/ 129 h 146"/>
                  <a:gd name="T84" fmla="*/ 119 w 170"/>
                  <a:gd name="T85" fmla="*/ 137 h 146"/>
                  <a:gd name="T86" fmla="*/ 127 w 170"/>
                  <a:gd name="T87" fmla="*/ 146 h 146"/>
                  <a:gd name="T88" fmla="*/ 136 w 170"/>
                  <a:gd name="T89" fmla="*/ 137 h 146"/>
                  <a:gd name="T90" fmla="*/ 130 w 170"/>
                  <a:gd name="T91" fmla="*/ 129 h 146"/>
                  <a:gd name="T92" fmla="*/ 130 w 170"/>
                  <a:gd name="T93" fmla="*/ 113 h 146"/>
                  <a:gd name="T94" fmla="*/ 141 w 170"/>
                  <a:gd name="T95" fmla="*/ 97 h 146"/>
                  <a:gd name="T96" fmla="*/ 141 w 170"/>
                  <a:gd name="T97" fmla="*/ 96 h 146"/>
                  <a:gd name="T98" fmla="*/ 141 w 170"/>
                  <a:gd name="T99" fmla="*/ 76 h 146"/>
                  <a:gd name="T100" fmla="*/ 138 w 170"/>
                  <a:gd name="T101" fmla="*/ 73 h 146"/>
                  <a:gd name="T102" fmla="*/ 136 w 170"/>
                  <a:gd name="T103" fmla="*/ 76 h 146"/>
                  <a:gd name="T104" fmla="*/ 136 w 170"/>
                  <a:gd name="T105" fmla="*/ 96 h 146"/>
                  <a:gd name="T106" fmla="*/ 130 w 170"/>
                  <a:gd name="T107" fmla="*/ 105 h 146"/>
                  <a:gd name="T108" fmla="*/ 130 w 170"/>
                  <a:gd name="T109" fmla="*/ 68 h 146"/>
                  <a:gd name="T110" fmla="*/ 168 w 170"/>
                  <a:gd name="T111" fmla="*/ 52 h 146"/>
                  <a:gd name="T112" fmla="*/ 170 w 170"/>
                  <a:gd name="T113" fmla="*/ 50 h 146"/>
                  <a:gd name="T114" fmla="*/ 170 w 170"/>
                  <a:gd name="T115" fmla="*/ 47 h 146"/>
                  <a:gd name="T116" fmla="*/ 167 w 170"/>
                  <a:gd name="T117" fmla="*/ 44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70" h="146">
                    <a:moveTo>
                      <a:pt x="127" y="140"/>
                    </a:moveTo>
                    <a:cubicBezTo>
                      <a:pt x="126" y="140"/>
                      <a:pt x="124" y="139"/>
                      <a:pt x="124" y="137"/>
                    </a:cubicBezTo>
                    <a:cubicBezTo>
                      <a:pt x="124" y="136"/>
                      <a:pt x="126" y="134"/>
                      <a:pt x="127" y="134"/>
                    </a:cubicBezTo>
                    <a:cubicBezTo>
                      <a:pt x="129" y="134"/>
                      <a:pt x="130" y="136"/>
                      <a:pt x="130" y="137"/>
                    </a:cubicBezTo>
                    <a:cubicBezTo>
                      <a:pt x="130" y="139"/>
                      <a:pt x="129" y="140"/>
                      <a:pt x="127" y="140"/>
                    </a:cubicBezTo>
                    <a:moveTo>
                      <a:pt x="85" y="41"/>
                    </a:moveTo>
                    <a:cubicBezTo>
                      <a:pt x="81" y="41"/>
                      <a:pt x="79" y="39"/>
                      <a:pt x="79" y="38"/>
                    </a:cubicBezTo>
                    <a:cubicBezTo>
                      <a:pt x="79" y="37"/>
                      <a:pt x="81" y="35"/>
                      <a:pt x="85" y="35"/>
                    </a:cubicBezTo>
                    <a:cubicBezTo>
                      <a:pt x="88" y="35"/>
                      <a:pt x="90" y="37"/>
                      <a:pt x="90" y="38"/>
                    </a:cubicBezTo>
                    <a:cubicBezTo>
                      <a:pt x="90" y="39"/>
                      <a:pt x="88" y="41"/>
                      <a:pt x="85" y="41"/>
                    </a:cubicBezTo>
                    <a:moveTo>
                      <a:pt x="167" y="44"/>
                    </a:moveTo>
                    <a:cubicBezTo>
                      <a:pt x="165" y="44"/>
                      <a:pt x="164" y="45"/>
                      <a:pt x="164" y="47"/>
                    </a:cubicBezTo>
                    <a:cubicBezTo>
                      <a:pt x="164" y="48"/>
                      <a:pt x="164" y="48"/>
                      <a:pt x="164" y="48"/>
                    </a:cubicBezTo>
                    <a:cubicBezTo>
                      <a:pt x="130" y="62"/>
                      <a:pt x="130" y="62"/>
                      <a:pt x="130" y="62"/>
                    </a:cubicBezTo>
                    <a:cubicBezTo>
                      <a:pt x="130" y="57"/>
                      <a:pt x="130" y="57"/>
                      <a:pt x="130" y="57"/>
                    </a:cubicBezTo>
                    <a:cubicBezTo>
                      <a:pt x="168" y="41"/>
                      <a:pt x="168" y="41"/>
                      <a:pt x="168" y="41"/>
                    </a:cubicBezTo>
                    <a:cubicBezTo>
                      <a:pt x="169" y="40"/>
                      <a:pt x="170" y="39"/>
                      <a:pt x="170" y="38"/>
                    </a:cubicBezTo>
                    <a:cubicBezTo>
                      <a:pt x="170" y="37"/>
                      <a:pt x="169" y="36"/>
                      <a:pt x="168" y="35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85" y="0"/>
                      <a:pt x="84" y="0"/>
                      <a:pt x="84" y="0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0" y="36"/>
                      <a:pt x="0" y="37"/>
                      <a:pt x="0" y="38"/>
                    </a:cubicBezTo>
                    <a:cubicBezTo>
                      <a:pt x="0" y="39"/>
                      <a:pt x="0" y="40"/>
                      <a:pt x="1" y="41"/>
                    </a:cubicBezTo>
                    <a:cubicBezTo>
                      <a:pt x="84" y="76"/>
                      <a:pt x="84" y="76"/>
                      <a:pt x="84" y="76"/>
                    </a:cubicBezTo>
                    <a:cubicBezTo>
                      <a:pt x="84" y="76"/>
                      <a:pt x="84" y="76"/>
                      <a:pt x="85" y="76"/>
                    </a:cubicBezTo>
                    <a:cubicBezTo>
                      <a:pt x="85" y="76"/>
                      <a:pt x="85" y="76"/>
                      <a:pt x="86" y="76"/>
                    </a:cubicBezTo>
                    <a:cubicBezTo>
                      <a:pt x="115" y="63"/>
                      <a:pt x="115" y="63"/>
                      <a:pt x="115" y="63"/>
                    </a:cubicBezTo>
                    <a:cubicBezTo>
                      <a:pt x="117" y="62"/>
                      <a:pt x="118" y="61"/>
                      <a:pt x="117" y="59"/>
                    </a:cubicBezTo>
                    <a:cubicBezTo>
                      <a:pt x="116" y="58"/>
                      <a:pt x="115" y="57"/>
                      <a:pt x="113" y="58"/>
                    </a:cubicBezTo>
                    <a:cubicBezTo>
                      <a:pt x="85" y="70"/>
                      <a:pt x="85" y="70"/>
                      <a:pt x="85" y="70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85" y="6"/>
                      <a:pt x="85" y="6"/>
                      <a:pt x="85" y="6"/>
                    </a:cubicBezTo>
                    <a:cubicBezTo>
                      <a:pt x="159" y="38"/>
                      <a:pt x="159" y="38"/>
                      <a:pt x="159" y="38"/>
                    </a:cubicBezTo>
                    <a:cubicBezTo>
                      <a:pt x="127" y="52"/>
                      <a:pt x="127" y="52"/>
                      <a:pt x="127" y="52"/>
                    </a:cubicBezTo>
                    <a:cubicBezTo>
                      <a:pt x="96" y="40"/>
                      <a:pt x="96" y="40"/>
                      <a:pt x="96" y="40"/>
                    </a:cubicBezTo>
                    <a:cubicBezTo>
                      <a:pt x="96" y="39"/>
                      <a:pt x="96" y="39"/>
                      <a:pt x="96" y="38"/>
                    </a:cubicBezTo>
                    <a:cubicBezTo>
                      <a:pt x="96" y="33"/>
                      <a:pt x="91" y="29"/>
                      <a:pt x="85" y="29"/>
                    </a:cubicBezTo>
                    <a:cubicBezTo>
                      <a:pt x="78" y="29"/>
                      <a:pt x="73" y="33"/>
                      <a:pt x="73" y="38"/>
                    </a:cubicBezTo>
                    <a:cubicBezTo>
                      <a:pt x="73" y="43"/>
                      <a:pt x="78" y="47"/>
                      <a:pt x="85" y="47"/>
                    </a:cubicBezTo>
                    <a:cubicBezTo>
                      <a:pt x="87" y="47"/>
                      <a:pt x="90" y="46"/>
                      <a:pt x="92" y="45"/>
                    </a:cubicBezTo>
                    <a:cubicBezTo>
                      <a:pt x="124" y="57"/>
                      <a:pt x="124" y="57"/>
                      <a:pt x="124" y="57"/>
                    </a:cubicBezTo>
                    <a:cubicBezTo>
                      <a:pt x="124" y="129"/>
                      <a:pt x="124" y="129"/>
                      <a:pt x="124" y="129"/>
                    </a:cubicBezTo>
                    <a:cubicBezTo>
                      <a:pt x="121" y="130"/>
                      <a:pt x="119" y="134"/>
                      <a:pt x="119" y="137"/>
                    </a:cubicBezTo>
                    <a:cubicBezTo>
                      <a:pt x="119" y="142"/>
                      <a:pt x="122" y="146"/>
                      <a:pt x="127" y="146"/>
                    </a:cubicBezTo>
                    <a:cubicBezTo>
                      <a:pt x="132" y="146"/>
                      <a:pt x="136" y="142"/>
                      <a:pt x="136" y="137"/>
                    </a:cubicBezTo>
                    <a:cubicBezTo>
                      <a:pt x="136" y="134"/>
                      <a:pt x="133" y="130"/>
                      <a:pt x="130" y="129"/>
                    </a:cubicBezTo>
                    <a:cubicBezTo>
                      <a:pt x="130" y="113"/>
                      <a:pt x="130" y="113"/>
                      <a:pt x="130" y="113"/>
                    </a:cubicBezTo>
                    <a:cubicBezTo>
                      <a:pt x="138" y="106"/>
                      <a:pt x="141" y="98"/>
                      <a:pt x="141" y="97"/>
                    </a:cubicBezTo>
                    <a:cubicBezTo>
                      <a:pt x="141" y="97"/>
                      <a:pt x="141" y="97"/>
                      <a:pt x="141" y="96"/>
                    </a:cubicBezTo>
                    <a:cubicBezTo>
                      <a:pt x="141" y="76"/>
                      <a:pt x="141" y="76"/>
                      <a:pt x="141" y="76"/>
                    </a:cubicBezTo>
                    <a:cubicBezTo>
                      <a:pt x="141" y="74"/>
                      <a:pt x="140" y="73"/>
                      <a:pt x="138" y="73"/>
                    </a:cubicBezTo>
                    <a:cubicBezTo>
                      <a:pt x="137" y="73"/>
                      <a:pt x="136" y="74"/>
                      <a:pt x="136" y="76"/>
                    </a:cubicBezTo>
                    <a:cubicBezTo>
                      <a:pt x="136" y="96"/>
                      <a:pt x="136" y="96"/>
                      <a:pt x="136" y="96"/>
                    </a:cubicBezTo>
                    <a:cubicBezTo>
                      <a:pt x="135" y="97"/>
                      <a:pt x="133" y="101"/>
                      <a:pt x="130" y="105"/>
                    </a:cubicBezTo>
                    <a:cubicBezTo>
                      <a:pt x="130" y="68"/>
                      <a:pt x="130" y="68"/>
                      <a:pt x="130" y="68"/>
                    </a:cubicBezTo>
                    <a:cubicBezTo>
                      <a:pt x="168" y="52"/>
                      <a:pt x="168" y="52"/>
                      <a:pt x="168" y="52"/>
                    </a:cubicBezTo>
                    <a:cubicBezTo>
                      <a:pt x="169" y="52"/>
                      <a:pt x="170" y="51"/>
                      <a:pt x="170" y="50"/>
                    </a:cubicBezTo>
                    <a:cubicBezTo>
                      <a:pt x="170" y="47"/>
                      <a:pt x="170" y="47"/>
                      <a:pt x="170" y="47"/>
                    </a:cubicBezTo>
                    <a:cubicBezTo>
                      <a:pt x="170" y="45"/>
                      <a:pt x="168" y="44"/>
                      <a:pt x="167" y="44"/>
                    </a:cubicBezTo>
                  </a:path>
                </a:pathLst>
              </a:custGeom>
              <a:solidFill>
                <a:srgbClr val="008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2200">
                  <a:solidFill>
                    <a:srgbClr val="E6E6E6"/>
                  </a:solidFill>
                  <a:latin typeface="Times" panose="02020603050405020304" pitchFamily="18" charset="0"/>
                  <a:cs typeface="Times" panose="02020603050405020304" pitchFamily="18" charset="0"/>
                </a:endParaRPr>
              </a:p>
            </p:txBody>
          </p:sp>
          <p:sp>
            <p:nvSpPr>
              <p:cNvPr id="65" name="Freeform 137">
                <a:extLst>
                  <a:ext uri="{FF2B5EF4-FFF2-40B4-BE49-F238E27FC236}">
                    <a16:creationId xmlns:a16="http://schemas.microsoft.com/office/drawing/2014/main" id="{0630F959-E333-4812-8B0C-600AFB7005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65002" y="4566046"/>
                <a:ext cx="109538" cy="67866"/>
              </a:xfrm>
              <a:custGeom>
                <a:avLst/>
                <a:gdLst>
                  <a:gd name="T0" fmla="*/ 90 w 91"/>
                  <a:gd name="T1" fmla="*/ 45 h 56"/>
                  <a:gd name="T2" fmla="*/ 87 w 91"/>
                  <a:gd name="T3" fmla="*/ 43 h 56"/>
                  <a:gd name="T4" fmla="*/ 59 w 91"/>
                  <a:gd name="T5" fmla="*/ 50 h 56"/>
                  <a:gd name="T6" fmla="*/ 59 w 91"/>
                  <a:gd name="T7" fmla="*/ 23 h 56"/>
                  <a:gd name="T8" fmla="*/ 57 w 91"/>
                  <a:gd name="T9" fmla="*/ 21 h 56"/>
                  <a:gd name="T10" fmla="*/ 54 w 91"/>
                  <a:gd name="T11" fmla="*/ 23 h 56"/>
                  <a:gd name="T12" fmla="*/ 54 w 91"/>
                  <a:gd name="T13" fmla="*/ 50 h 56"/>
                  <a:gd name="T14" fmla="*/ 6 w 91"/>
                  <a:gd name="T15" fmla="*/ 23 h 56"/>
                  <a:gd name="T16" fmla="*/ 6 w 91"/>
                  <a:gd name="T17" fmla="*/ 3 h 56"/>
                  <a:gd name="T18" fmla="*/ 3 w 91"/>
                  <a:gd name="T19" fmla="*/ 0 h 56"/>
                  <a:gd name="T20" fmla="*/ 0 w 91"/>
                  <a:gd name="T21" fmla="*/ 3 h 56"/>
                  <a:gd name="T22" fmla="*/ 0 w 91"/>
                  <a:gd name="T23" fmla="*/ 23 h 56"/>
                  <a:gd name="T24" fmla="*/ 0 w 91"/>
                  <a:gd name="T25" fmla="*/ 25 h 56"/>
                  <a:gd name="T26" fmla="*/ 57 w 91"/>
                  <a:gd name="T27" fmla="*/ 56 h 56"/>
                  <a:gd name="T28" fmla="*/ 89 w 91"/>
                  <a:gd name="T29" fmla="*/ 48 h 56"/>
                  <a:gd name="T30" fmla="*/ 90 w 91"/>
                  <a:gd name="T31" fmla="*/ 45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1" h="56">
                    <a:moveTo>
                      <a:pt x="90" y="45"/>
                    </a:moveTo>
                    <a:cubicBezTo>
                      <a:pt x="90" y="43"/>
                      <a:pt x="88" y="43"/>
                      <a:pt x="87" y="43"/>
                    </a:cubicBezTo>
                    <a:cubicBezTo>
                      <a:pt x="81" y="46"/>
                      <a:pt x="72" y="49"/>
                      <a:pt x="59" y="50"/>
                    </a:cubicBezTo>
                    <a:cubicBezTo>
                      <a:pt x="59" y="23"/>
                      <a:pt x="59" y="23"/>
                      <a:pt x="59" y="23"/>
                    </a:cubicBezTo>
                    <a:cubicBezTo>
                      <a:pt x="59" y="22"/>
                      <a:pt x="58" y="21"/>
                      <a:pt x="57" y="21"/>
                    </a:cubicBezTo>
                    <a:cubicBezTo>
                      <a:pt x="55" y="21"/>
                      <a:pt x="54" y="22"/>
                      <a:pt x="54" y="23"/>
                    </a:cubicBezTo>
                    <a:cubicBezTo>
                      <a:pt x="54" y="50"/>
                      <a:pt x="54" y="50"/>
                      <a:pt x="54" y="50"/>
                    </a:cubicBezTo>
                    <a:cubicBezTo>
                      <a:pt x="19" y="48"/>
                      <a:pt x="7" y="26"/>
                      <a:pt x="6" y="2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1"/>
                      <a:pt x="4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4"/>
                      <a:pt x="0" y="25"/>
                    </a:cubicBezTo>
                    <a:cubicBezTo>
                      <a:pt x="1" y="26"/>
                      <a:pt x="13" y="56"/>
                      <a:pt x="57" y="56"/>
                    </a:cubicBezTo>
                    <a:cubicBezTo>
                      <a:pt x="72" y="56"/>
                      <a:pt x="83" y="52"/>
                      <a:pt x="89" y="48"/>
                    </a:cubicBezTo>
                    <a:cubicBezTo>
                      <a:pt x="90" y="48"/>
                      <a:pt x="91" y="46"/>
                      <a:pt x="90" y="45"/>
                    </a:cubicBezTo>
                  </a:path>
                </a:pathLst>
              </a:custGeom>
              <a:solidFill>
                <a:srgbClr val="008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2200">
                  <a:solidFill>
                    <a:srgbClr val="E6E6E6"/>
                  </a:solidFill>
                  <a:latin typeface="Times" panose="02020603050405020304" pitchFamily="18" charset="0"/>
                  <a:cs typeface="Times" panose="02020603050405020304" pitchFamily="18" charset="0"/>
                </a:endParaRPr>
              </a:p>
            </p:txBody>
          </p:sp>
        </p:grpSp>
        <p:sp>
          <p:nvSpPr>
            <p:cNvPr id="63" name="Freeform 136">
              <a:extLst>
                <a:ext uri="{FF2B5EF4-FFF2-40B4-BE49-F238E27FC236}">
                  <a16:creationId xmlns:a16="http://schemas.microsoft.com/office/drawing/2014/main" id="{988F2075-3D83-4172-B453-0C2CC1FB0B0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31664" y="4531518"/>
              <a:ext cx="142875" cy="52387"/>
            </a:xfrm>
            <a:custGeom>
              <a:avLst/>
              <a:gdLst>
                <a:gd name="T0" fmla="*/ 85 w 119"/>
                <a:gd name="T1" fmla="*/ 44 h 44"/>
                <a:gd name="T2" fmla="*/ 86 w 119"/>
                <a:gd name="T3" fmla="*/ 43 h 44"/>
                <a:gd name="T4" fmla="*/ 117 w 119"/>
                <a:gd name="T5" fmla="*/ 30 h 44"/>
                <a:gd name="T6" fmla="*/ 118 w 119"/>
                <a:gd name="T7" fmla="*/ 26 h 44"/>
                <a:gd name="T8" fmla="*/ 115 w 119"/>
                <a:gd name="T9" fmla="*/ 25 h 44"/>
                <a:gd name="T10" fmla="*/ 85 w 119"/>
                <a:gd name="T11" fmla="*/ 38 h 44"/>
                <a:gd name="T12" fmla="*/ 5 w 119"/>
                <a:gd name="T13" fmla="*/ 4 h 44"/>
                <a:gd name="T14" fmla="*/ 5 w 119"/>
                <a:gd name="T15" fmla="*/ 3 h 44"/>
                <a:gd name="T16" fmla="*/ 2 w 119"/>
                <a:gd name="T17" fmla="*/ 0 h 44"/>
                <a:gd name="T18" fmla="*/ 0 w 119"/>
                <a:gd name="T19" fmla="*/ 3 h 44"/>
                <a:gd name="T20" fmla="*/ 0 w 119"/>
                <a:gd name="T21" fmla="*/ 6 h 44"/>
                <a:gd name="T22" fmla="*/ 1 w 119"/>
                <a:gd name="T23" fmla="*/ 8 h 44"/>
                <a:gd name="T24" fmla="*/ 84 w 119"/>
                <a:gd name="T25" fmla="*/ 43 h 44"/>
                <a:gd name="T26" fmla="*/ 85 w 119"/>
                <a:gd name="T2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9" h="44">
                  <a:moveTo>
                    <a:pt x="85" y="44"/>
                  </a:moveTo>
                  <a:cubicBezTo>
                    <a:pt x="85" y="44"/>
                    <a:pt x="85" y="44"/>
                    <a:pt x="86" y="43"/>
                  </a:cubicBezTo>
                  <a:cubicBezTo>
                    <a:pt x="117" y="30"/>
                    <a:pt x="117" y="30"/>
                    <a:pt x="117" y="30"/>
                  </a:cubicBezTo>
                  <a:cubicBezTo>
                    <a:pt x="118" y="30"/>
                    <a:pt x="119" y="28"/>
                    <a:pt x="118" y="26"/>
                  </a:cubicBezTo>
                  <a:cubicBezTo>
                    <a:pt x="118" y="25"/>
                    <a:pt x="116" y="24"/>
                    <a:pt x="115" y="25"/>
                  </a:cubicBezTo>
                  <a:cubicBezTo>
                    <a:pt x="85" y="38"/>
                    <a:pt x="85" y="38"/>
                    <a:pt x="85" y="38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1"/>
                    <a:pt x="4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8"/>
                    <a:pt x="1" y="8"/>
                  </a:cubicBezTo>
                  <a:cubicBezTo>
                    <a:pt x="84" y="43"/>
                    <a:pt x="84" y="43"/>
                    <a:pt x="84" y="43"/>
                  </a:cubicBezTo>
                  <a:cubicBezTo>
                    <a:pt x="84" y="44"/>
                    <a:pt x="84" y="44"/>
                    <a:pt x="85" y="44"/>
                  </a:cubicBezTo>
                </a:path>
              </a:pathLst>
            </a:custGeom>
            <a:solidFill>
              <a:srgbClr val="0080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200">
                <a:solidFill>
                  <a:srgbClr val="E6E6E6"/>
                </a:solidFill>
                <a:latin typeface="Times" panose="02020603050405020304" pitchFamily="18" charset="0"/>
                <a:cs typeface="Times" panose="02020603050405020304" pitchFamily="18" charset="0"/>
              </a:endParaRPr>
            </a:p>
          </p:txBody>
        </p:sp>
      </p:grpSp>
      <p:sp>
        <p:nvSpPr>
          <p:cNvPr id="66" name="Freeform 134">
            <a:extLst>
              <a:ext uri="{FF2B5EF4-FFF2-40B4-BE49-F238E27FC236}">
                <a16:creationId xmlns:a16="http://schemas.microsoft.com/office/drawing/2014/main" id="{1C7F8E04-F2FD-4F00-98F3-BBE433A21AFE}"/>
              </a:ext>
            </a:extLst>
          </p:cNvPr>
          <p:cNvSpPr>
            <a:spLocks/>
          </p:cNvSpPr>
          <p:nvPr/>
        </p:nvSpPr>
        <p:spPr bwMode="auto">
          <a:xfrm>
            <a:off x="6067380" y="7792324"/>
            <a:ext cx="429761" cy="429761"/>
          </a:xfrm>
          <a:custGeom>
            <a:avLst/>
            <a:gdLst>
              <a:gd name="T0" fmla="*/ 161 w 188"/>
              <a:gd name="T1" fmla="*/ 102 h 187"/>
              <a:gd name="T2" fmla="*/ 170 w 188"/>
              <a:gd name="T3" fmla="*/ 67 h 187"/>
              <a:gd name="T4" fmla="*/ 140 w 188"/>
              <a:gd name="T5" fmla="*/ 18 h 187"/>
              <a:gd name="T6" fmla="*/ 124 w 188"/>
              <a:gd name="T7" fmla="*/ 18 h 187"/>
              <a:gd name="T8" fmla="*/ 121 w 188"/>
              <a:gd name="T9" fmla="*/ 12 h 187"/>
              <a:gd name="T10" fmla="*/ 94 w 188"/>
              <a:gd name="T11" fmla="*/ 0 h 187"/>
              <a:gd name="T12" fmla="*/ 67 w 188"/>
              <a:gd name="T13" fmla="*/ 12 h 187"/>
              <a:gd name="T14" fmla="*/ 64 w 188"/>
              <a:gd name="T15" fmla="*/ 18 h 187"/>
              <a:gd name="T16" fmla="*/ 48 w 188"/>
              <a:gd name="T17" fmla="*/ 18 h 187"/>
              <a:gd name="T18" fmla="*/ 18 w 188"/>
              <a:gd name="T19" fmla="*/ 67 h 187"/>
              <a:gd name="T20" fmla="*/ 27 w 188"/>
              <a:gd name="T21" fmla="*/ 102 h 187"/>
              <a:gd name="T22" fmla="*/ 5 w 188"/>
              <a:gd name="T23" fmla="*/ 167 h 187"/>
              <a:gd name="T24" fmla="*/ 35 w 188"/>
              <a:gd name="T25" fmla="*/ 97 h 187"/>
              <a:gd name="T26" fmla="*/ 26 w 188"/>
              <a:gd name="T27" fmla="*/ 71 h 187"/>
              <a:gd name="T28" fmla="*/ 25 w 188"/>
              <a:gd name="T29" fmla="*/ 56 h 187"/>
              <a:gd name="T30" fmla="*/ 63 w 188"/>
              <a:gd name="T31" fmla="*/ 27 h 187"/>
              <a:gd name="T32" fmla="*/ 61 w 188"/>
              <a:gd name="T33" fmla="*/ 59 h 187"/>
              <a:gd name="T34" fmla="*/ 62 w 188"/>
              <a:gd name="T35" fmla="*/ 61 h 187"/>
              <a:gd name="T36" fmla="*/ 65 w 188"/>
              <a:gd name="T37" fmla="*/ 64 h 187"/>
              <a:gd name="T38" fmla="*/ 65 w 188"/>
              <a:gd name="T39" fmla="*/ 67 h 187"/>
              <a:gd name="T40" fmla="*/ 67 w 188"/>
              <a:gd name="T41" fmla="*/ 70 h 187"/>
              <a:gd name="T42" fmla="*/ 68 w 188"/>
              <a:gd name="T43" fmla="*/ 73 h 187"/>
              <a:gd name="T44" fmla="*/ 70 w 188"/>
              <a:gd name="T45" fmla="*/ 77 h 187"/>
              <a:gd name="T46" fmla="*/ 73 w 188"/>
              <a:gd name="T47" fmla="*/ 82 h 187"/>
              <a:gd name="T48" fmla="*/ 70 w 188"/>
              <a:gd name="T49" fmla="*/ 97 h 187"/>
              <a:gd name="T50" fmla="*/ 47 w 188"/>
              <a:gd name="T51" fmla="*/ 109 h 187"/>
              <a:gd name="T52" fmla="*/ 41 w 188"/>
              <a:gd name="T53" fmla="*/ 130 h 187"/>
              <a:gd name="T54" fmla="*/ 81 w 188"/>
              <a:gd name="T55" fmla="*/ 81 h 187"/>
              <a:gd name="T56" fmla="*/ 71 w 188"/>
              <a:gd name="T57" fmla="*/ 62 h 187"/>
              <a:gd name="T58" fmla="*/ 67 w 188"/>
              <a:gd name="T59" fmla="*/ 58 h 187"/>
              <a:gd name="T60" fmla="*/ 68 w 188"/>
              <a:gd name="T61" fmla="*/ 42 h 187"/>
              <a:gd name="T62" fmla="*/ 69 w 188"/>
              <a:gd name="T63" fmla="*/ 25 h 187"/>
              <a:gd name="T64" fmla="*/ 82 w 188"/>
              <a:gd name="T65" fmla="*/ 7 h 187"/>
              <a:gd name="T66" fmla="*/ 97 w 188"/>
              <a:gd name="T67" fmla="*/ 6 h 187"/>
              <a:gd name="T68" fmla="*/ 115 w 188"/>
              <a:gd name="T69" fmla="*/ 13 h 187"/>
              <a:gd name="T70" fmla="*/ 119 w 188"/>
              <a:gd name="T71" fmla="*/ 25 h 187"/>
              <a:gd name="T72" fmla="*/ 122 w 188"/>
              <a:gd name="T73" fmla="*/ 56 h 187"/>
              <a:gd name="T74" fmla="*/ 120 w 188"/>
              <a:gd name="T75" fmla="*/ 60 h 187"/>
              <a:gd name="T76" fmla="*/ 109 w 188"/>
              <a:gd name="T77" fmla="*/ 77 h 187"/>
              <a:gd name="T78" fmla="*/ 113 w 188"/>
              <a:gd name="T79" fmla="*/ 102 h 187"/>
              <a:gd name="T80" fmla="*/ 152 w 188"/>
              <a:gd name="T81" fmla="*/ 183 h 187"/>
              <a:gd name="T82" fmla="*/ 126 w 188"/>
              <a:gd name="T83" fmla="*/ 100 h 187"/>
              <a:gd name="T84" fmla="*/ 114 w 188"/>
              <a:gd name="T85" fmla="*/ 83 h 187"/>
              <a:gd name="T86" fmla="*/ 117 w 188"/>
              <a:gd name="T87" fmla="*/ 79 h 187"/>
              <a:gd name="T88" fmla="*/ 119 w 188"/>
              <a:gd name="T89" fmla="*/ 74 h 187"/>
              <a:gd name="T90" fmla="*/ 121 w 188"/>
              <a:gd name="T91" fmla="*/ 72 h 187"/>
              <a:gd name="T92" fmla="*/ 122 w 188"/>
              <a:gd name="T93" fmla="*/ 68 h 187"/>
              <a:gd name="T94" fmla="*/ 123 w 188"/>
              <a:gd name="T95" fmla="*/ 64 h 187"/>
              <a:gd name="T96" fmla="*/ 125 w 188"/>
              <a:gd name="T97" fmla="*/ 62 h 187"/>
              <a:gd name="T98" fmla="*/ 126 w 188"/>
              <a:gd name="T99" fmla="*/ 59 h 187"/>
              <a:gd name="T100" fmla="*/ 127 w 188"/>
              <a:gd name="T101" fmla="*/ 46 h 187"/>
              <a:gd name="T102" fmla="*/ 163 w 188"/>
              <a:gd name="T103" fmla="*/ 41 h 187"/>
              <a:gd name="T104" fmla="*/ 165 w 188"/>
              <a:gd name="T105" fmla="*/ 67 h 187"/>
              <a:gd name="T106" fmla="*/ 153 w 188"/>
              <a:gd name="T107" fmla="*/ 88 h 187"/>
              <a:gd name="T108" fmla="*/ 175 w 188"/>
              <a:gd name="T109" fmla="*/ 117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88" h="187">
                <a:moveTo>
                  <a:pt x="188" y="159"/>
                </a:moveTo>
                <a:cubicBezTo>
                  <a:pt x="188" y="131"/>
                  <a:pt x="188" y="131"/>
                  <a:pt x="188" y="131"/>
                </a:cubicBezTo>
                <a:cubicBezTo>
                  <a:pt x="188" y="123"/>
                  <a:pt x="184" y="116"/>
                  <a:pt x="178" y="113"/>
                </a:cubicBezTo>
                <a:cubicBezTo>
                  <a:pt x="161" y="102"/>
                  <a:pt x="161" y="102"/>
                  <a:pt x="161" y="102"/>
                </a:cubicBezTo>
                <a:cubicBezTo>
                  <a:pt x="159" y="101"/>
                  <a:pt x="158" y="99"/>
                  <a:pt x="158" y="97"/>
                </a:cubicBezTo>
                <a:cubicBezTo>
                  <a:pt x="158" y="90"/>
                  <a:pt x="158" y="90"/>
                  <a:pt x="158" y="90"/>
                </a:cubicBezTo>
                <a:cubicBezTo>
                  <a:pt x="160" y="88"/>
                  <a:pt x="165" y="82"/>
                  <a:pt x="167" y="74"/>
                </a:cubicBezTo>
                <a:cubicBezTo>
                  <a:pt x="169" y="73"/>
                  <a:pt x="170" y="70"/>
                  <a:pt x="170" y="67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70" y="57"/>
                  <a:pt x="169" y="55"/>
                  <a:pt x="168" y="53"/>
                </a:cubicBezTo>
                <a:cubicBezTo>
                  <a:pt x="168" y="41"/>
                  <a:pt x="168" y="41"/>
                  <a:pt x="168" y="41"/>
                </a:cubicBezTo>
                <a:cubicBezTo>
                  <a:pt x="168" y="41"/>
                  <a:pt x="166" y="18"/>
                  <a:pt x="140" y="18"/>
                </a:cubicBezTo>
                <a:cubicBezTo>
                  <a:pt x="134" y="18"/>
                  <a:pt x="129" y="19"/>
                  <a:pt x="124" y="22"/>
                </a:cubicBezTo>
                <a:cubicBezTo>
                  <a:pt x="124" y="21"/>
                  <a:pt x="124" y="21"/>
                  <a:pt x="124" y="20"/>
                </a:cubicBezTo>
                <a:cubicBezTo>
                  <a:pt x="124" y="20"/>
                  <a:pt x="124" y="20"/>
                  <a:pt x="124" y="19"/>
                </a:cubicBezTo>
                <a:cubicBezTo>
                  <a:pt x="124" y="19"/>
                  <a:pt x="124" y="18"/>
                  <a:pt x="124" y="18"/>
                </a:cubicBezTo>
                <a:cubicBezTo>
                  <a:pt x="124" y="18"/>
                  <a:pt x="123" y="17"/>
                  <a:pt x="123" y="17"/>
                </a:cubicBezTo>
                <a:cubicBezTo>
                  <a:pt x="123" y="16"/>
                  <a:pt x="123" y="16"/>
                  <a:pt x="123" y="15"/>
                </a:cubicBezTo>
                <a:cubicBezTo>
                  <a:pt x="123" y="15"/>
                  <a:pt x="122" y="14"/>
                  <a:pt x="122" y="14"/>
                </a:cubicBezTo>
                <a:cubicBezTo>
                  <a:pt x="122" y="13"/>
                  <a:pt x="122" y="13"/>
                  <a:pt x="121" y="12"/>
                </a:cubicBezTo>
                <a:cubicBezTo>
                  <a:pt x="121" y="12"/>
                  <a:pt x="120" y="11"/>
                  <a:pt x="120" y="11"/>
                </a:cubicBezTo>
                <a:cubicBezTo>
                  <a:pt x="120" y="10"/>
                  <a:pt x="120" y="10"/>
                  <a:pt x="119" y="9"/>
                </a:cubicBezTo>
                <a:cubicBezTo>
                  <a:pt x="114" y="3"/>
                  <a:pt x="106" y="0"/>
                  <a:pt x="94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82" y="0"/>
                  <a:pt x="74" y="3"/>
                  <a:pt x="69" y="9"/>
                </a:cubicBezTo>
                <a:cubicBezTo>
                  <a:pt x="68" y="10"/>
                  <a:pt x="68" y="10"/>
                  <a:pt x="68" y="11"/>
                </a:cubicBezTo>
                <a:cubicBezTo>
                  <a:pt x="68" y="11"/>
                  <a:pt x="67" y="12"/>
                  <a:pt x="67" y="12"/>
                </a:cubicBezTo>
                <a:cubicBezTo>
                  <a:pt x="66" y="13"/>
                  <a:pt x="66" y="13"/>
                  <a:pt x="66" y="14"/>
                </a:cubicBezTo>
                <a:cubicBezTo>
                  <a:pt x="66" y="14"/>
                  <a:pt x="65" y="15"/>
                  <a:pt x="65" y="15"/>
                </a:cubicBezTo>
                <a:cubicBezTo>
                  <a:pt x="65" y="16"/>
                  <a:pt x="65" y="16"/>
                  <a:pt x="65" y="17"/>
                </a:cubicBezTo>
                <a:cubicBezTo>
                  <a:pt x="65" y="17"/>
                  <a:pt x="64" y="18"/>
                  <a:pt x="64" y="18"/>
                </a:cubicBezTo>
                <a:cubicBezTo>
                  <a:pt x="64" y="18"/>
                  <a:pt x="64" y="19"/>
                  <a:pt x="64" y="19"/>
                </a:cubicBezTo>
                <a:cubicBezTo>
                  <a:pt x="64" y="20"/>
                  <a:pt x="64" y="20"/>
                  <a:pt x="64" y="20"/>
                </a:cubicBezTo>
                <a:cubicBezTo>
                  <a:pt x="64" y="21"/>
                  <a:pt x="64" y="21"/>
                  <a:pt x="64" y="22"/>
                </a:cubicBezTo>
                <a:cubicBezTo>
                  <a:pt x="59" y="19"/>
                  <a:pt x="54" y="18"/>
                  <a:pt x="48" y="18"/>
                </a:cubicBezTo>
                <a:cubicBezTo>
                  <a:pt x="22" y="18"/>
                  <a:pt x="20" y="41"/>
                  <a:pt x="20" y="41"/>
                </a:cubicBezTo>
                <a:cubicBezTo>
                  <a:pt x="20" y="53"/>
                  <a:pt x="20" y="53"/>
                  <a:pt x="20" y="53"/>
                </a:cubicBezTo>
                <a:cubicBezTo>
                  <a:pt x="19" y="55"/>
                  <a:pt x="18" y="57"/>
                  <a:pt x="18" y="59"/>
                </a:cubicBezTo>
                <a:cubicBezTo>
                  <a:pt x="18" y="67"/>
                  <a:pt x="18" y="67"/>
                  <a:pt x="18" y="67"/>
                </a:cubicBezTo>
                <a:cubicBezTo>
                  <a:pt x="18" y="70"/>
                  <a:pt x="19" y="73"/>
                  <a:pt x="21" y="74"/>
                </a:cubicBezTo>
                <a:cubicBezTo>
                  <a:pt x="23" y="82"/>
                  <a:pt x="28" y="88"/>
                  <a:pt x="30" y="90"/>
                </a:cubicBezTo>
                <a:cubicBezTo>
                  <a:pt x="30" y="97"/>
                  <a:pt x="30" y="97"/>
                  <a:pt x="30" y="97"/>
                </a:cubicBezTo>
                <a:cubicBezTo>
                  <a:pt x="30" y="99"/>
                  <a:pt x="29" y="101"/>
                  <a:pt x="27" y="102"/>
                </a:cubicBezTo>
                <a:cubicBezTo>
                  <a:pt x="10" y="113"/>
                  <a:pt x="10" y="113"/>
                  <a:pt x="10" y="113"/>
                </a:cubicBezTo>
                <a:cubicBezTo>
                  <a:pt x="4" y="116"/>
                  <a:pt x="0" y="123"/>
                  <a:pt x="0" y="131"/>
                </a:cubicBezTo>
                <a:cubicBezTo>
                  <a:pt x="0" y="164"/>
                  <a:pt x="0" y="164"/>
                  <a:pt x="0" y="164"/>
                </a:cubicBezTo>
                <a:cubicBezTo>
                  <a:pt x="2" y="165"/>
                  <a:pt x="3" y="166"/>
                  <a:pt x="5" y="167"/>
                </a:cubicBezTo>
                <a:cubicBezTo>
                  <a:pt x="5" y="131"/>
                  <a:pt x="5" y="131"/>
                  <a:pt x="5" y="131"/>
                </a:cubicBezTo>
                <a:cubicBezTo>
                  <a:pt x="5" y="125"/>
                  <a:pt x="8" y="120"/>
                  <a:pt x="13" y="117"/>
                </a:cubicBezTo>
                <a:cubicBezTo>
                  <a:pt x="30" y="107"/>
                  <a:pt x="30" y="107"/>
                  <a:pt x="30" y="107"/>
                </a:cubicBezTo>
                <a:cubicBezTo>
                  <a:pt x="33" y="105"/>
                  <a:pt x="35" y="101"/>
                  <a:pt x="35" y="97"/>
                </a:cubicBezTo>
                <a:cubicBezTo>
                  <a:pt x="35" y="88"/>
                  <a:pt x="35" y="88"/>
                  <a:pt x="35" y="88"/>
                </a:cubicBezTo>
                <a:cubicBezTo>
                  <a:pt x="35" y="88"/>
                  <a:pt x="35" y="88"/>
                  <a:pt x="35" y="88"/>
                </a:cubicBezTo>
                <a:cubicBezTo>
                  <a:pt x="35" y="87"/>
                  <a:pt x="28" y="81"/>
                  <a:pt x="26" y="72"/>
                </a:cubicBezTo>
                <a:cubicBezTo>
                  <a:pt x="26" y="71"/>
                  <a:pt x="26" y="71"/>
                  <a:pt x="26" y="71"/>
                </a:cubicBezTo>
                <a:cubicBezTo>
                  <a:pt x="25" y="71"/>
                  <a:pt x="25" y="71"/>
                  <a:pt x="25" y="71"/>
                </a:cubicBezTo>
                <a:cubicBezTo>
                  <a:pt x="24" y="70"/>
                  <a:pt x="23" y="69"/>
                  <a:pt x="23" y="67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58"/>
                  <a:pt x="23" y="57"/>
                  <a:pt x="25" y="56"/>
                </a:cubicBezTo>
                <a:cubicBezTo>
                  <a:pt x="25" y="55"/>
                  <a:pt x="25" y="55"/>
                  <a:pt x="25" y="55"/>
                </a:cubicBezTo>
                <a:cubicBezTo>
                  <a:pt x="25" y="41"/>
                  <a:pt x="25" y="41"/>
                  <a:pt x="25" y="41"/>
                </a:cubicBezTo>
                <a:cubicBezTo>
                  <a:pt x="25" y="40"/>
                  <a:pt x="27" y="23"/>
                  <a:pt x="48" y="23"/>
                </a:cubicBezTo>
                <a:cubicBezTo>
                  <a:pt x="54" y="23"/>
                  <a:pt x="59" y="25"/>
                  <a:pt x="63" y="27"/>
                </a:cubicBezTo>
                <a:cubicBezTo>
                  <a:pt x="63" y="39"/>
                  <a:pt x="63" y="39"/>
                  <a:pt x="63" y="39"/>
                </a:cubicBezTo>
                <a:cubicBezTo>
                  <a:pt x="62" y="41"/>
                  <a:pt x="61" y="44"/>
                  <a:pt x="61" y="46"/>
                </a:cubicBezTo>
                <a:cubicBezTo>
                  <a:pt x="61" y="56"/>
                  <a:pt x="61" y="56"/>
                  <a:pt x="61" y="56"/>
                </a:cubicBezTo>
                <a:cubicBezTo>
                  <a:pt x="61" y="57"/>
                  <a:pt x="61" y="58"/>
                  <a:pt x="61" y="59"/>
                </a:cubicBezTo>
                <a:cubicBezTo>
                  <a:pt x="61" y="59"/>
                  <a:pt x="61" y="59"/>
                  <a:pt x="61" y="59"/>
                </a:cubicBezTo>
                <a:cubicBezTo>
                  <a:pt x="61" y="59"/>
                  <a:pt x="61" y="59"/>
                  <a:pt x="62" y="59"/>
                </a:cubicBezTo>
                <a:cubicBezTo>
                  <a:pt x="62" y="60"/>
                  <a:pt x="62" y="60"/>
                  <a:pt x="62" y="61"/>
                </a:cubicBezTo>
                <a:cubicBezTo>
                  <a:pt x="62" y="61"/>
                  <a:pt x="62" y="61"/>
                  <a:pt x="62" y="61"/>
                </a:cubicBezTo>
                <a:cubicBezTo>
                  <a:pt x="62" y="61"/>
                  <a:pt x="62" y="61"/>
                  <a:pt x="62" y="61"/>
                </a:cubicBezTo>
                <a:cubicBezTo>
                  <a:pt x="63" y="62"/>
                  <a:pt x="63" y="62"/>
                  <a:pt x="63" y="62"/>
                </a:cubicBezTo>
                <a:cubicBezTo>
                  <a:pt x="63" y="63"/>
                  <a:pt x="64" y="63"/>
                  <a:pt x="64" y="64"/>
                </a:cubicBezTo>
                <a:cubicBezTo>
                  <a:pt x="64" y="64"/>
                  <a:pt x="64" y="64"/>
                  <a:pt x="65" y="64"/>
                </a:cubicBezTo>
                <a:cubicBezTo>
                  <a:pt x="65" y="64"/>
                  <a:pt x="65" y="64"/>
                  <a:pt x="65" y="64"/>
                </a:cubicBezTo>
                <a:cubicBezTo>
                  <a:pt x="65" y="64"/>
                  <a:pt x="65" y="64"/>
                  <a:pt x="65" y="64"/>
                </a:cubicBezTo>
                <a:cubicBezTo>
                  <a:pt x="65" y="65"/>
                  <a:pt x="65" y="66"/>
                  <a:pt x="65" y="66"/>
                </a:cubicBezTo>
                <a:cubicBezTo>
                  <a:pt x="65" y="67"/>
                  <a:pt x="65" y="67"/>
                  <a:pt x="65" y="67"/>
                </a:cubicBezTo>
                <a:cubicBezTo>
                  <a:pt x="66" y="67"/>
                  <a:pt x="66" y="67"/>
                  <a:pt x="66" y="67"/>
                </a:cubicBezTo>
                <a:cubicBezTo>
                  <a:pt x="66" y="67"/>
                  <a:pt x="66" y="68"/>
                  <a:pt x="66" y="68"/>
                </a:cubicBezTo>
                <a:cubicBezTo>
                  <a:pt x="66" y="68"/>
                  <a:pt x="66" y="69"/>
                  <a:pt x="66" y="69"/>
                </a:cubicBezTo>
                <a:cubicBezTo>
                  <a:pt x="66" y="70"/>
                  <a:pt x="67" y="70"/>
                  <a:pt x="67" y="70"/>
                </a:cubicBezTo>
                <a:cubicBezTo>
                  <a:pt x="67" y="70"/>
                  <a:pt x="67" y="71"/>
                  <a:pt x="67" y="71"/>
                </a:cubicBezTo>
                <a:cubicBezTo>
                  <a:pt x="67" y="72"/>
                  <a:pt x="67" y="72"/>
                  <a:pt x="67" y="72"/>
                </a:cubicBezTo>
                <a:cubicBezTo>
                  <a:pt x="68" y="72"/>
                  <a:pt x="68" y="72"/>
                  <a:pt x="68" y="72"/>
                </a:cubicBezTo>
                <a:cubicBezTo>
                  <a:pt x="68" y="72"/>
                  <a:pt x="68" y="72"/>
                  <a:pt x="68" y="73"/>
                </a:cubicBezTo>
                <a:cubicBezTo>
                  <a:pt x="68" y="73"/>
                  <a:pt x="68" y="74"/>
                  <a:pt x="68" y="74"/>
                </a:cubicBezTo>
                <a:cubicBezTo>
                  <a:pt x="69" y="74"/>
                  <a:pt x="69" y="74"/>
                  <a:pt x="69" y="74"/>
                </a:cubicBezTo>
                <a:cubicBezTo>
                  <a:pt x="69" y="75"/>
                  <a:pt x="69" y="75"/>
                  <a:pt x="69" y="75"/>
                </a:cubicBezTo>
                <a:cubicBezTo>
                  <a:pt x="69" y="76"/>
                  <a:pt x="70" y="76"/>
                  <a:pt x="70" y="77"/>
                </a:cubicBezTo>
                <a:cubicBezTo>
                  <a:pt x="70" y="77"/>
                  <a:pt x="70" y="77"/>
                  <a:pt x="70" y="78"/>
                </a:cubicBezTo>
                <a:cubicBezTo>
                  <a:pt x="71" y="78"/>
                  <a:pt x="71" y="79"/>
                  <a:pt x="71" y="79"/>
                </a:cubicBezTo>
                <a:cubicBezTo>
                  <a:pt x="71" y="79"/>
                  <a:pt x="71" y="80"/>
                  <a:pt x="72" y="80"/>
                </a:cubicBezTo>
                <a:cubicBezTo>
                  <a:pt x="72" y="81"/>
                  <a:pt x="73" y="81"/>
                  <a:pt x="73" y="82"/>
                </a:cubicBezTo>
                <a:cubicBezTo>
                  <a:pt x="73" y="82"/>
                  <a:pt x="73" y="82"/>
                  <a:pt x="73" y="82"/>
                </a:cubicBezTo>
                <a:cubicBezTo>
                  <a:pt x="74" y="82"/>
                  <a:pt x="74" y="83"/>
                  <a:pt x="74" y="83"/>
                </a:cubicBezTo>
                <a:cubicBezTo>
                  <a:pt x="74" y="91"/>
                  <a:pt x="74" y="91"/>
                  <a:pt x="74" y="91"/>
                </a:cubicBezTo>
                <a:cubicBezTo>
                  <a:pt x="74" y="93"/>
                  <a:pt x="72" y="96"/>
                  <a:pt x="70" y="97"/>
                </a:cubicBezTo>
                <a:cubicBezTo>
                  <a:pt x="63" y="101"/>
                  <a:pt x="63" y="101"/>
                  <a:pt x="63" y="101"/>
                </a:cubicBezTo>
                <a:cubicBezTo>
                  <a:pt x="62" y="100"/>
                  <a:pt x="62" y="100"/>
                  <a:pt x="62" y="100"/>
                </a:cubicBezTo>
                <a:cubicBezTo>
                  <a:pt x="62" y="102"/>
                  <a:pt x="62" y="102"/>
                  <a:pt x="62" y="102"/>
                </a:cubicBezTo>
                <a:cubicBezTo>
                  <a:pt x="47" y="109"/>
                  <a:pt x="47" y="109"/>
                  <a:pt x="47" y="109"/>
                </a:cubicBezTo>
                <a:cubicBezTo>
                  <a:pt x="40" y="113"/>
                  <a:pt x="36" y="121"/>
                  <a:pt x="36" y="129"/>
                </a:cubicBezTo>
                <a:cubicBezTo>
                  <a:pt x="36" y="185"/>
                  <a:pt x="36" y="185"/>
                  <a:pt x="36" y="185"/>
                </a:cubicBezTo>
                <a:cubicBezTo>
                  <a:pt x="37" y="186"/>
                  <a:pt x="39" y="186"/>
                  <a:pt x="41" y="187"/>
                </a:cubicBezTo>
                <a:cubicBezTo>
                  <a:pt x="41" y="130"/>
                  <a:pt x="41" y="130"/>
                  <a:pt x="41" y="130"/>
                </a:cubicBezTo>
                <a:cubicBezTo>
                  <a:pt x="41" y="123"/>
                  <a:pt x="44" y="117"/>
                  <a:pt x="50" y="114"/>
                </a:cubicBezTo>
                <a:cubicBezTo>
                  <a:pt x="75" y="102"/>
                  <a:pt x="75" y="102"/>
                  <a:pt x="75" y="102"/>
                </a:cubicBezTo>
                <a:cubicBezTo>
                  <a:pt x="79" y="100"/>
                  <a:pt x="81" y="96"/>
                  <a:pt x="81" y="91"/>
                </a:cubicBezTo>
                <a:cubicBezTo>
                  <a:pt x="81" y="81"/>
                  <a:pt x="81" y="81"/>
                  <a:pt x="81" y="81"/>
                </a:cubicBezTo>
                <a:cubicBezTo>
                  <a:pt x="81" y="80"/>
                  <a:pt x="81" y="80"/>
                  <a:pt x="81" y="80"/>
                </a:cubicBezTo>
                <a:cubicBezTo>
                  <a:pt x="80" y="79"/>
                  <a:pt x="79" y="78"/>
                  <a:pt x="79" y="77"/>
                </a:cubicBezTo>
                <a:cubicBezTo>
                  <a:pt x="75" y="73"/>
                  <a:pt x="73" y="68"/>
                  <a:pt x="71" y="63"/>
                </a:cubicBezTo>
                <a:cubicBezTo>
                  <a:pt x="71" y="62"/>
                  <a:pt x="71" y="62"/>
                  <a:pt x="71" y="62"/>
                </a:cubicBezTo>
                <a:cubicBezTo>
                  <a:pt x="70" y="61"/>
                  <a:pt x="70" y="61"/>
                  <a:pt x="70" y="61"/>
                </a:cubicBezTo>
                <a:cubicBezTo>
                  <a:pt x="69" y="61"/>
                  <a:pt x="69" y="61"/>
                  <a:pt x="68" y="60"/>
                </a:cubicBezTo>
                <a:cubicBezTo>
                  <a:pt x="68" y="60"/>
                  <a:pt x="67" y="60"/>
                  <a:pt x="67" y="59"/>
                </a:cubicBezTo>
                <a:cubicBezTo>
                  <a:pt x="67" y="59"/>
                  <a:pt x="67" y="59"/>
                  <a:pt x="67" y="58"/>
                </a:cubicBezTo>
                <a:cubicBezTo>
                  <a:pt x="66" y="58"/>
                  <a:pt x="66" y="57"/>
                  <a:pt x="66" y="57"/>
                </a:cubicBezTo>
                <a:cubicBezTo>
                  <a:pt x="66" y="57"/>
                  <a:pt x="66" y="56"/>
                  <a:pt x="66" y="56"/>
                </a:cubicBezTo>
                <a:cubicBezTo>
                  <a:pt x="66" y="46"/>
                  <a:pt x="66" y="46"/>
                  <a:pt x="66" y="46"/>
                </a:cubicBezTo>
                <a:cubicBezTo>
                  <a:pt x="66" y="45"/>
                  <a:pt x="67" y="43"/>
                  <a:pt x="68" y="42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25"/>
                  <a:pt x="69" y="25"/>
                  <a:pt x="69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68" y="23"/>
                  <a:pt x="69" y="17"/>
                  <a:pt x="73" y="13"/>
                </a:cubicBezTo>
                <a:cubicBezTo>
                  <a:pt x="75" y="10"/>
                  <a:pt x="78" y="8"/>
                  <a:pt x="81" y="7"/>
                </a:cubicBezTo>
                <a:cubicBezTo>
                  <a:pt x="81" y="7"/>
                  <a:pt x="82" y="7"/>
                  <a:pt x="82" y="7"/>
                </a:cubicBezTo>
                <a:cubicBezTo>
                  <a:pt x="83" y="7"/>
                  <a:pt x="85" y="6"/>
                  <a:pt x="87" y="6"/>
                </a:cubicBezTo>
                <a:cubicBezTo>
                  <a:pt x="88" y="6"/>
                  <a:pt x="90" y="6"/>
                  <a:pt x="91" y="6"/>
                </a:cubicBezTo>
                <a:cubicBezTo>
                  <a:pt x="92" y="6"/>
                  <a:pt x="93" y="5"/>
                  <a:pt x="94" y="5"/>
                </a:cubicBezTo>
                <a:cubicBezTo>
                  <a:pt x="95" y="5"/>
                  <a:pt x="96" y="6"/>
                  <a:pt x="97" y="6"/>
                </a:cubicBezTo>
                <a:cubicBezTo>
                  <a:pt x="98" y="6"/>
                  <a:pt x="100" y="6"/>
                  <a:pt x="101" y="6"/>
                </a:cubicBezTo>
                <a:cubicBezTo>
                  <a:pt x="103" y="6"/>
                  <a:pt x="105" y="7"/>
                  <a:pt x="106" y="7"/>
                </a:cubicBezTo>
                <a:cubicBezTo>
                  <a:pt x="106" y="7"/>
                  <a:pt x="107" y="7"/>
                  <a:pt x="107" y="7"/>
                </a:cubicBezTo>
                <a:cubicBezTo>
                  <a:pt x="110" y="8"/>
                  <a:pt x="113" y="10"/>
                  <a:pt x="115" y="13"/>
                </a:cubicBezTo>
                <a:cubicBezTo>
                  <a:pt x="119" y="17"/>
                  <a:pt x="120" y="23"/>
                  <a:pt x="119" y="25"/>
                </a:cubicBezTo>
                <a:cubicBezTo>
                  <a:pt x="119" y="25"/>
                  <a:pt x="119" y="25"/>
                  <a:pt x="119" y="25"/>
                </a:cubicBezTo>
                <a:cubicBezTo>
                  <a:pt x="119" y="25"/>
                  <a:pt x="119" y="25"/>
                  <a:pt x="119" y="25"/>
                </a:cubicBezTo>
                <a:cubicBezTo>
                  <a:pt x="119" y="25"/>
                  <a:pt x="119" y="25"/>
                  <a:pt x="119" y="25"/>
                </a:cubicBezTo>
                <a:cubicBezTo>
                  <a:pt x="119" y="42"/>
                  <a:pt x="119" y="42"/>
                  <a:pt x="119" y="42"/>
                </a:cubicBezTo>
                <a:cubicBezTo>
                  <a:pt x="120" y="42"/>
                  <a:pt x="120" y="42"/>
                  <a:pt x="120" y="42"/>
                </a:cubicBezTo>
                <a:cubicBezTo>
                  <a:pt x="121" y="43"/>
                  <a:pt x="122" y="45"/>
                  <a:pt x="122" y="46"/>
                </a:cubicBezTo>
                <a:cubicBezTo>
                  <a:pt x="122" y="56"/>
                  <a:pt x="122" y="56"/>
                  <a:pt x="122" y="56"/>
                </a:cubicBezTo>
                <a:cubicBezTo>
                  <a:pt x="122" y="56"/>
                  <a:pt x="122" y="57"/>
                  <a:pt x="122" y="57"/>
                </a:cubicBezTo>
                <a:cubicBezTo>
                  <a:pt x="122" y="57"/>
                  <a:pt x="122" y="58"/>
                  <a:pt x="121" y="58"/>
                </a:cubicBezTo>
                <a:cubicBezTo>
                  <a:pt x="121" y="59"/>
                  <a:pt x="121" y="59"/>
                  <a:pt x="121" y="59"/>
                </a:cubicBezTo>
                <a:cubicBezTo>
                  <a:pt x="121" y="60"/>
                  <a:pt x="120" y="60"/>
                  <a:pt x="120" y="60"/>
                </a:cubicBezTo>
                <a:cubicBezTo>
                  <a:pt x="119" y="61"/>
                  <a:pt x="119" y="61"/>
                  <a:pt x="118" y="61"/>
                </a:cubicBezTo>
                <a:cubicBezTo>
                  <a:pt x="117" y="62"/>
                  <a:pt x="117" y="62"/>
                  <a:pt x="117" y="62"/>
                </a:cubicBezTo>
                <a:cubicBezTo>
                  <a:pt x="117" y="63"/>
                  <a:pt x="117" y="63"/>
                  <a:pt x="117" y="63"/>
                </a:cubicBezTo>
                <a:cubicBezTo>
                  <a:pt x="115" y="68"/>
                  <a:pt x="113" y="73"/>
                  <a:pt x="109" y="77"/>
                </a:cubicBezTo>
                <a:cubicBezTo>
                  <a:pt x="109" y="78"/>
                  <a:pt x="108" y="79"/>
                  <a:pt x="107" y="80"/>
                </a:cubicBezTo>
                <a:cubicBezTo>
                  <a:pt x="107" y="81"/>
                  <a:pt x="107" y="81"/>
                  <a:pt x="107" y="81"/>
                </a:cubicBezTo>
                <a:cubicBezTo>
                  <a:pt x="107" y="91"/>
                  <a:pt x="107" y="91"/>
                  <a:pt x="107" y="91"/>
                </a:cubicBezTo>
                <a:cubicBezTo>
                  <a:pt x="107" y="96"/>
                  <a:pt x="109" y="100"/>
                  <a:pt x="113" y="102"/>
                </a:cubicBezTo>
                <a:cubicBezTo>
                  <a:pt x="138" y="114"/>
                  <a:pt x="138" y="114"/>
                  <a:pt x="138" y="114"/>
                </a:cubicBezTo>
                <a:cubicBezTo>
                  <a:pt x="144" y="117"/>
                  <a:pt x="147" y="123"/>
                  <a:pt x="147" y="130"/>
                </a:cubicBezTo>
                <a:cubicBezTo>
                  <a:pt x="147" y="185"/>
                  <a:pt x="147" y="185"/>
                  <a:pt x="147" y="185"/>
                </a:cubicBezTo>
                <a:cubicBezTo>
                  <a:pt x="149" y="184"/>
                  <a:pt x="151" y="183"/>
                  <a:pt x="152" y="183"/>
                </a:cubicBezTo>
                <a:cubicBezTo>
                  <a:pt x="152" y="129"/>
                  <a:pt x="152" y="129"/>
                  <a:pt x="152" y="129"/>
                </a:cubicBezTo>
                <a:cubicBezTo>
                  <a:pt x="152" y="121"/>
                  <a:pt x="148" y="113"/>
                  <a:pt x="141" y="109"/>
                </a:cubicBezTo>
                <a:cubicBezTo>
                  <a:pt x="126" y="102"/>
                  <a:pt x="126" y="102"/>
                  <a:pt x="126" y="102"/>
                </a:cubicBezTo>
                <a:cubicBezTo>
                  <a:pt x="126" y="100"/>
                  <a:pt x="126" y="100"/>
                  <a:pt x="126" y="100"/>
                </a:cubicBezTo>
                <a:cubicBezTo>
                  <a:pt x="125" y="101"/>
                  <a:pt x="125" y="101"/>
                  <a:pt x="125" y="101"/>
                </a:cubicBezTo>
                <a:cubicBezTo>
                  <a:pt x="118" y="97"/>
                  <a:pt x="118" y="97"/>
                  <a:pt x="118" y="97"/>
                </a:cubicBezTo>
                <a:cubicBezTo>
                  <a:pt x="116" y="96"/>
                  <a:pt x="114" y="93"/>
                  <a:pt x="114" y="91"/>
                </a:cubicBezTo>
                <a:cubicBezTo>
                  <a:pt x="114" y="83"/>
                  <a:pt x="114" y="83"/>
                  <a:pt x="114" y="83"/>
                </a:cubicBezTo>
                <a:cubicBezTo>
                  <a:pt x="114" y="83"/>
                  <a:pt x="114" y="82"/>
                  <a:pt x="115" y="82"/>
                </a:cubicBezTo>
                <a:cubicBezTo>
                  <a:pt x="115" y="82"/>
                  <a:pt x="115" y="82"/>
                  <a:pt x="115" y="82"/>
                </a:cubicBezTo>
                <a:cubicBezTo>
                  <a:pt x="115" y="81"/>
                  <a:pt x="116" y="81"/>
                  <a:pt x="116" y="80"/>
                </a:cubicBezTo>
                <a:cubicBezTo>
                  <a:pt x="117" y="80"/>
                  <a:pt x="117" y="79"/>
                  <a:pt x="117" y="79"/>
                </a:cubicBezTo>
                <a:cubicBezTo>
                  <a:pt x="117" y="79"/>
                  <a:pt x="117" y="78"/>
                  <a:pt x="118" y="78"/>
                </a:cubicBezTo>
                <a:cubicBezTo>
                  <a:pt x="118" y="77"/>
                  <a:pt x="118" y="77"/>
                  <a:pt x="118" y="77"/>
                </a:cubicBezTo>
                <a:cubicBezTo>
                  <a:pt x="118" y="76"/>
                  <a:pt x="119" y="76"/>
                  <a:pt x="119" y="75"/>
                </a:cubicBezTo>
                <a:cubicBezTo>
                  <a:pt x="119" y="75"/>
                  <a:pt x="119" y="75"/>
                  <a:pt x="119" y="74"/>
                </a:cubicBezTo>
                <a:cubicBezTo>
                  <a:pt x="119" y="74"/>
                  <a:pt x="119" y="74"/>
                  <a:pt x="120" y="74"/>
                </a:cubicBezTo>
                <a:cubicBezTo>
                  <a:pt x="120" y="74"/>
                  <a:pt x="120" y="73"/>
                  <a:pt x="120" y="73"/>
                </a:cubicBezTo>
                <a:cubicBezTo>
                  <a:pt x="120" y="72"/>
                  <a:pt x="120" y="72"/>
                  <a:pt x="120" y="72"/>
                </a:cubicBezTo>
                <a:cubicBezTo>
                  <a:pt x="121" y="72"/>
                  <a:pt x="121" y="72"/>
                  <a:pt x="121" y="72"/>
                </a:cubicBezTo>
                <a:cubicBezTo>
                  <a:pt x="121" y="72"/>
                  <a:pt x="121" y="72"/>
                  <a:pt x="121" y="71"/>
                </a:cubicBezTo>
                <a:cubicBezTo>
                  <a:pt x="121" y="71"/>
                  <a:pt x="121" y="70"/>
                  <a:pt x="121" y="70"/>
                </a:cubicBezTo>
                <a:cubicBezTo>
                  <a:pt x="121" y="70"/>
                  <a:pt x="122" y="70"/>
                  <a:pt x="122" y="69"/>
                </a:cubicBezTo>
                <a:cubicBezTo>
                  <a:pt x="122" y="69"/>
                  <a:pt x="122" y="68"/>
                  <a:pt x="122" y="68"/>
                </a:cubicBezTo>
                <a:cubicBezTo>
                  <a:pt x="122" y="68"/>
                  <a:pt x="122" y="67"/>
                  <a:pt x="122" y="67"/>
                </a:cubicBezTo>
                <a:cubicBezTo>
                  <a:pt x="122" y="67"/>
                  <a:pt x="122" y="67"/>
                  <a:pt x="123" y="67"/>
                </a:cubicBezTo>
                <a:cubicBezTo>
                  <a:pt x="123" y="66"/>
                  <a:pt x="123" y="66"/>
                  <a:pt x="123" y="66"/>
                </a:cubicBezTo>
                <a:cubicBezTo>
                  <a:pt x="123" y="66"/>
                  <a:pt x="123" y="65"/>
                  <a:pt x="123" y="64"/>
                </a:cubicBezTo>
                <a:cubicBezTo>
                  <a:pt x="123" y="64"/>
                  <a:pt x="123" y="64"/>
                  <a:pt x="123" y="64"/>
                </a:cubicBezTo>
                <a:cubicBezTo>
                  <a:pt x="123" y="64"/>
                  <a:pt x="123" y="64"/>
                  <a:pt x="123" y="64"/>
                </a:cubicBezTo>
                <a:cubicBezTo>
                  <a:pt x="124" y="64"/>
                  <a:pt x="124" y="64"/>
                  <a:pt x="124" y="64"/>
                </a:cubicBezTo>
                <a:cubicBezTo>
                  <a:pt x="124" y="63"/>
                  <a:pt x="125" y="63"/>
                  <a:pt x="125" y="62"/>
                </a:cubicBezTo>
                <a:cubicBezTo>
                  <a:pt x="125" y="62"/>
                  <a:pt x="125" y="62"/>
                  <a:pt x="126" y="61"/>
                </a:cubicBezTo>
                <a:cubicBezTo>
                  <a:pt x="126" y="61"/>
                  <a:pt x="126" y="61"/>
                  <a:pt x="126" y="61"/>
                </a:cubicBezTo>
                <a:cubicBezTo>
                  <a:pt x="126" y="61"/>
                  <a:pt x="126" y="61"/>
                  <a:pt x="126" y="61"/>
                </a:cubicBezTo>
                <a:cubicBezTo>
                  <a:pt x="126" y="60"/>
                  <a:pt x="126" y="60"/>
                  <a:pt x="126" y="59"/>
                </a:cubicBezTo>
                <a:cubicBezTo>
                  <a:pt x="127" y="59"/>
                  <a:pt x="127" y="59"/>
                  <a:pt x="127" y="59"/>
                </a:cubicBezTo>
                <a:cubicBezTo>
                  <a:pt x="127" y="59"/>
                  <a:pt x="127" y="59"/>
                  <a:pt x="127" y="59"/>
                </a:cubicBezTo>
                <a:cubicBezTo>
                  <a:pt x="127" y="58"/>
                  <a:pt x="127" y="57"/>
                  <a:pt x="127" y="56"/>
                </a:cubicBezTo>
                <a:cubicBezTo>
                  <a:pt x="127" y="46"/>
                  <a:pt x="127" y="46"/>
                  <a:pt x="127" y="46"/>
                </a:cubicBezTo>
                <a:cubicBezTo>
                  <a:pt x="127" y="44"/>
                  <a:pt x="126" y="41"/>
                  <a:pt x="125" y="39"/>
                </a:cubicBezTo>
                <a:cubicBezTo>
                  <a:pt x="125" y="27"/>
                  <a:pt x="125" y="27"/>
                  <a:pt x="125" y="27"/>
                </a:cubicBezTo>
                <a:cubicBezTo>
                  <a:pt x="129" y="25"/>
                  <a:pt x="134" y="23"/>
                  <a:pt x="140" y="23"/>
                </a:cubicBezTo>
                <a:cubicBezTo>
                  <a:pt x="161" y="23"/>
                  <a:pt x="163" y="40"/>
                  <a:pt x="163" y="41"/>
                </a:cubicBezTo>
                <a:cubicBezTo>
                  <a:pt x="163" y="55"/>
                  <a:pt x="163" y="55"/>
                  <a:pt x="163" y="55"/>
                </a:cubicBezTo>
                <a:cubicBezTo>
                  <a:pt x="163" y="56"/>
                  <a:pt x="163" y="56"/>
                  <a:pt x="163" y="56"/>
                </a:cubicBezTo>
                <a:cubicBezTo>
                  <a:pt x="165" y="57"/>
                  <a:pt x="165" y="58"/>
                  <a:pt x="165" y="59"/>
                </a:cubicBezTo>
                <a:cubicBezTo>
                  <a:pt x="165" y="67"/>
                  <a:pt x="165" y="67"/>
                  <a:pt x="165" y="67"/>
                </a:cubicBezTo>
                <a:cubicBezTo>
                  <a:pt x="165" y="69"/>
                  <a:pt x="164" y="70"/>
                  <a:pt x="163" y="71"/>
                </a:cubicBezTo>
                <a:cubicBezTo>
                  <a:pt x="162" y="71"/>
                  <a:pt x="162" y="71"/>
                  <a:pt x="162" y="71"/>
                </a:cubicBezTo>
                <a:cubicBezTo>
                  <a:pt x="162" y="72"/>
                  <a:pt x="162" y="72"/>
                  <a:pt x="162" y="72"/>
                </a:cubicBezTo>
                <a:cubicBezTo>
                  <a:pt x="160" y="81"/>
                  <a:pt x="153" y="87"/>
                  <a:pt x="153" y="88"/>
                </a:cubicBezTo>
                <a:cubicBezTo>
                  <a:pt x="153" y="88"/>
                  <a:pt x="153" y="88"/>
                  <a:pt x="153" y="88"/>
                </a:cubicBezTo>
                <a:cubicBezTo>
                  <a:pt x="153" y="97"/>
                  <a:pt x="153" y="97"/>
                  <a:pt x="153" y="97"/>
                </a:cubicBezTo>
                <a:cubicBezTo>
                  <a:pt x="153" y="101"/>
                  <a:pt x="155" y="105"/>
                  <a:pt x="158" y="107"/>
                </a:cubicBezTo>
                <a:cubicBezTo>
                  <a:pt x="175" y="117"/>
                  <a:pt x="175" y="117"/>
                  <a:pt x="175" y="117"/>
                </a:cubicBezTo>
                <a:cubicBezTo>
                  <a:pt x="180" y="120"/>
                  <a:pt x="183" y="125"/>
                  <a:pt x="183" y="131"/>
                </a:cubicBezTo>
                <a:cubicBezTo>
                  <a:pt x="183" y="164"/>
                  <a:pt x="183" y="164"/>
                  <a:pt x="183" y="164"/>
                </a:cubicBezTo>
                <a:cubicBezTo>
                  <a:pt x="185" y="162"/>
                  <a:pt x="186" y="161"/>
                  <a:pt x="188" y="159"/>
                </a:cubicBezTo>
              </a:path>
            </a:pathLst>
          </a:custGeom>
          <a:solidFill>
            <a:srgbClr val="0080B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2200" dirty="0">
              <a:solidFill>
                <a:srgbClr val="E6E6E6"/>
              </a:solidFill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67" name="Freeform 144">
            <a:extLst>
              <a:ext uri="{FF2B5EF4-FFF2-40B4-BE49-F238E27FC236}">
                <a16:creationId xmlns:a16="http://schemas.microsoft.com/office/drawing/2014/main" id="{3B1E46C7-4F77-406E-B775-42651AB7EEB2}"/>
              </a:ext>
            </a:extLst>
          </p:cNvPr>
          <p:cNvSpPr>
            <a:spLocks noEditPoints="1"/>
          </p:cNvSpPr>
          <p:nvPr/>
        </p:nvSpPr>
        <p:spPr bwMode="auto">
          <a:xfrm>
            <a:off x="4362744" y="5524615"/>
            <a:ext cx="390899" cy="345179"/>
          </a:xfrm>
          <a:custGeom>
            <a:avLst/>
            <a:gdLst>
              <a:gd name="T0" fmla="*/ 150 w 170"/>
              <a:gd name="T1" fmla="*/ 75 h 151"/>
              <a:gd name="T2" fmla="*/ 150 w 170"/>
              <a:gd name="T3" fmla="*/ 44 h 151"/>
              <a:gd name="T4" fmla="*/ 162 w 170"/>
              <a:gd name="T5" fmla="*/ 60 h 151"/>
              <a:gd name="T6" fmla="*/ 150 w 170"/>
              <a:gd name="T7" fmla="*/ 75 h 151"/>
              <a:gd name="T8" fmla="*/ 141 w 170"/>
              <a:gd name="T9" fmla="*/ 111 h 151"/>
              <a:gd name="T10" fmla="*/ 141 w 170"/>
              <a:gd name="T11" fmla="*/ 111 h 151"/>
              <a:gd name="T12" fmla="*/ 141 w 170"/>
              <a:gd name="T13" fmla="*/ 111 h 151"/>
              <a:gd name="T14" fmla="*/ 60 w 170"/>
              <a:gd name="T15" fmla="*/ 86 h 151"/>
              <a:gd name="T16" fmla="*/ 60 w 170"/>
              <a:gd name="T17" fmla="*/ 34 h 151"/>
              <a:gd name="T18" fmla="*/ 141 w 170"/>
              <a:gd name="T19" fmla="*/ 8 h 151"/>
              <a:gd name="T20" fmla="*/ 141 w 170"/>
              <a:gd name="T21" fmla="*/ 8 h 151"/>
              <a:gd name="T22" fmla="*/ 141 w 170"/>
              <a:gd name="T23" fmla="*/ 8 h 151"/>
              <a:gd name="T24" fmla="*/ 141 w 170"/>
              <a:gd name="T25" fmla="*/ 111 h 151"/>
              <a:gd name="T26" fmla="*/ 70 w 170"/>
              <a:gd name="T27" fmla="*/ 142 h 151"/>
              <a:gd name="T28" fmla="*/ 70 w 170"/>
              <a:gd name="T29" fmla="*/ 142 h 151"/>
              <a:gd name="T30" fmla="*/ 51 w 170"/>
              <a:gd name="T31" fmla="*/ 142 h 151"/>
              <a:gd name="T32" fmla="*/ 51 w 170"/>
              <a:gd name="T33" fmla="*/ 142 h 151"/>
              <a:gd name="T34" fmla="*/ 33 w 170"/>
              <a:gd name="T35" fmla="*/ 93 h 151"/>
              <a:gd name="T36" fmla="*/ 52 w 170"/>
              <a:gd name="T37" fmla="*/ 93 h 151"/>
              <a:gd name="T38" fmla="*/ 70 w 170"/>
              <a:gd name="T39" fmla="*/ 142 h 151"/>
              <a:gd name="T40" fmla="*/ 70 w 170"/>
              <a:gd name="T41" fmla="*/ 142 h 151"/>
              <a:gd name="T42" fmla="*/ 9 w 170"/>
              <a:gd name="T43" fmla="*/ 71 h 151"/>
              <a:gd name="T44" fmla="*/ 9 w 170"/>
              <a:gd name="T45" fmla="*/ 48 h 151"/>
              <a:gd name="T46" fmla="*/ 11 w 170"/>
              <a:gd name="T47" fmla="*/ 45 h 151"/>
              <a:gd name="T48" fmla="*/ 16 w 170"/>
              <a:gd name="T49" fmla="*/ 45 h 151"/>
              <a:gd name="T50" fmla="*/ 16 w 170"/>
              <a:gd name="T51" fmla="*/ 74 h 151"/>
              <a:gd name="T52" fmla="*/ 11 w 170"/>
              <a:gd name="T53" fmla="*/ 74 h 151"/>
              <a:gd name="T54" fmla="*/ 9 w 170"/>
              <a:gd name="T55" fmla="*/ 71 h 151"/>
              <a:gd name="T56" fmla="*/ 24 w 170"/>
              <a:gd name="T57" fmla="*/ 39 h 151"/>
              <a:gd name="T58" fmla="*/ 29 w 170"/>
              <a:gd name="T59" fmla="*/ 34 h 151"/>
              <a:gd name="T60" fmla="*/ 51 w 170"/>
              <a:gd name="T61" fmla="*/ 34 h 151"/>
              <a:gd name="T62" fmla="*/ 51 w 170"/>
              <a:gd name="T63" fmla="*/ 85 h 151"/>
              <a:gd name="T64" fmla="*/ 29 w 170"/>
              <a:gd name="T65" fmla="*/ 85 h 151"/>
              <a:gd name="T66" fmla="*/ 27 w 170"/>
              <a:gd name="T67" fmla="*/ 85 h 151"/>
              <a:gd name="T68" fmla="*/ 24 w 170"/>
              <a:gd name="T69" fmla="*/ 81 h 151"/>
              <a:gd name="T70" fmla="*/ 24 w 170"/>
              <a:gd name="T71" fmla="*/ 39 h 151"/>
              <a:gd name="T72" fmla="*/ 170 w 170"/>
              <a:gd name="T73" fmla="*/ 60 h 151"/>
              <a:gd name="T74" fmla="*/ 150 w 170"/>
              <a:gd name="T75" fmla="*/ 36 h 151"/>
              <a:gd name="T76" fmla="*/ 150 w 170"/>
              <a:gd name="T77" fmla="*/ 8 h 151"/>
              <a:gd name="T78" fmla="*/ 146 w 170"/>
              <a:gd name="T79" fmla="*/ 1 h 151"/>
              <a:gd name="T80" fmla="*/ 137 w 170"/>
              <a:gd name="T81" fmla="*/ 1 h 151"/>
              <a:gd name="T82" fmla="*/ 55 w 170"/>
              <a:gd name="T83" fmla="*/ 26 h 151"/>
              <a:gd name="T84" fmla="*/ 29 w 170"/>
              <a:gd name="T85" fmla="*/ 26 h 151"/>
              <a:gd name="T86" fmla="*/ 16 w 170"/>
              <a:gd name="T87" fmla="*/ 37 h 151"/>
              <a:gd name="T88" fmla="*/ 11 w 170"/>
              <a:gd name="T89" fmla="*/ 37 h 151"/>
              <a:gd name="T90" fmla="*/ 0 w 170"/>
              <a:gd name="T91" fmla="*/ 48 h 151"/>
              <a:gd name="T92" fmla="*/ 0 w 170"/>
              <a:gd name="T93" fmla="*/ 71 h 151"/>
              <a:gd name="T94" fmla="*/ 11 w 170"/>
              <a:gd name="T95" fmla="*/ 82 h 151"/>
              <a:gd name="T96" fmla="*/ 16 w 170"/>
              <a:gd name="T97" fmla="*/ 82 h 151"/>
              <a:gd name="T98" fmla="*/ 24 w 170"/>
              <a:gd name="T99" fmla="*/ 92 h 151"/>
              <a:gd name="T100" fmla="*/ 43 w 170"/>
              <a:gd name="T101" fmla="*/ 145 h 151"/>
              <a:gd name="T102" fmla="*/ 51 w 170"/>
              <a:gd name="T103" fmla="*/ 151 h 151"/>
              <a:gd name="T104" fmla="*/ 70 w 170"/>
              <a:gd name="T105" fmla="*/ 151 h 151"/>
              <a:gd name="T106" fmla="*/ 77 w 170"/>
              <a:gd name="T107" fmla="*/ 147 h 151"/>
              <a:gd name="T108" fmla="*/ 78 w 170"/>
              <a:gd name="T109" fmla="*/ 139 h 151"/>
              <a:gd name="T110" fmla="*/ 61 w 170"/>
              <a:gd name="T111" fmla="*/ 94 h 151"/>
              <a:gd name="T112" fmla="*/ 137 w 170"/>
              <a:gd name="T113" fmla="*/ 118 h 151"/>
              <a:gd name="T114" fmla="*/ 141 w 170"/>
              <a:gd name="T115" fmla="*/ 119 h 151"/>
              <a:gd name="T116" fmla="*/ 146 w 170"/>
              <a:gd name="T117" fmla="*/ 118 h 151"/>
              <a:gd name="T118" fmla="*/ 150 w 170"/>
              <a:gd name="T119" fmla="*/ 111 h 151"/>
              <a:gd name="T120" fmla="*/ 150 w 170"/>
              <a:gd name="T121" fmla="*/ 83 h 151"/>
              <a:gd name="T122" fmla="*/ 170 w 170"/>
              <a:gd name="T123" fmla="*/ 60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0" h="151">
                <a:moveTo>
                  <a:pt x="150" y="75"/>
                </a:moveTo>
                <a:cubicBezTo>
                  <a:pt x="150" y="44"/>
                  <a:pt x="150" y="44"/>
                  <a:pt x="150" y="44"/>
                </a:cubicBezTo>
                <a:cubicBezTo>
                  <a:pt x="157" y="46"/>
                  <a:pt x="162" y="52"/>
                  <a:pt x="162" y="60"/>
                </a:cubicBezTo>
                <a:cubicBezTo>
                  <a:pt x="162" y="67"/>
                  <a:pt x="157" y="74"/>
                  <a:pt x="150" y="75"/>
                </a:cubicBezTo>
                <a:moveTo>
                  <a:pt x="141" y="111"/>
                </a:moveTo>
                <a:cubicBezTo>
                  <a:pt x="141" y="111"/>
                  <a:pt x="141" y="111"/>
                  <a:pt x="141" y="111"/>
                </a:cubicBezTo>
                <a:cubicBezTo>
                  <a:pt x="141" y="111"/>
                  <a:pt x="141" y="111"/>
                  <a:pt x="141" y="111"/>
                </a:cubicBezTo>
                <a:cubicBezTo>
                  <a:pt x="116" y="97"/>
                  <a:pt x="88" y="88"/>
                  <a:pt x="60" y="86"/>
                </a:cubicBezTo>
                <a:cubicBezTo>
                  <a:pt x="60" y="34"/>
                  <a:pt x="60" y="34"/>
                  <a:pt x="60" y="34"/>
                </a:cubicBezTo>
                <a:cubicBezTo>
                  <a:pt x="88" y="31"/>
                  <a:pt x="116" y="22"/>
                  <a:pt x="141" y="8"/>
                </a:cubicBezTo>
                <a:cubicBezTo>
                  <a:pt x="141" y="8"/>
                  <a:pt x="141" y="8"/>
                  <a:pt x="141" y="8"/>
                </a:cubicBezTo>
                <a:cubicBezTo>
                  <a:pt x="141" y="8"/>
                  <a:pt x="141" y="8"/>
                  <a:pt x="141" y="8"/>
                </a:cubicBezTo>
                <a:lnTo>
                  <a:pt x="141" y="111"/>
                </a:lnTo>
                <a:close/>
                <a:moveTo>
                  <a:pt x="70" y="142"/>
                </a:moveTo>
                <a:cubicBezTo>
                  <a:pt x="70" y="142"/>
                  <a:pt x="70" y="142"/>
                  <a:pt x="70" y="142"/>
                </a:cubicBezTo>
                <a:cubicBezTo>
                  <a:pt x="51" y="142"/>
                  <a:pt x="51" y="142"/>
                  <a:pt x="51" y="142"/>
                </a:cubicBezTo>
                <a:cubicBezTo>
                  <a:pt x="51" y="142"/>
                  <a:pt x="51" y="142"/>
                  <a:pt x="51" y="142"/>
                </a:cubicBezTo>
                <a:cubicBezTo>
                  <a:pt x="33" y="93"/>
                  <a:pt x="33" y="93"/>
                  <a:pt x="33" y="93"/>
                </a:cubicBezTo>
                <a:cubicBezTo>
                  <a:pt x="52" y="93"/>
                  <a:pt x="52" y="93"/>
                  <a:pt x="52" y="93"/>
                </a:cubicBezTo>
                <a:cubicBezTo>
                  <a:pt x="70" y="142"/>
                  <a:pt x="70" y="142"/>
                  <a:pt x="70" y="142"/>
                </a:cubicBezTo>
                <a:cubicBezTo>
                  <a:pt x="70" y="142"/>
                  <a:pt x="70" y="142"/>
                  <a:pt x="70" y="142"/>
                </a:cubicBezTo>
                <a:moveTo>
                  <a:pt x="9" y="71"/>
                </a:moveTo>
                <a:cubicBezTo>
                  <a:pt x="9" y="48"/>
                  <a:pt x="9" y="48"/>
                  <a:pt x="9" y="48"/>
                </a:cubicBezTo>
                <a:cubicBezTo>
                  <a:pt x="9" y="47"/>
                  <a:pt x="10" y="45"/>
                  <a:pt x="11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74"/>
                  <a:pt x="16" y="74"/>
                  <a:pt x="16" y="74"/>
                </a:cubicBezTo>
                <a:cubicBezTo>
                  <a:pt x="11" y="74"/>
                  <a:pt x="11" y="74"/>
                  <a:pt x="11" y="74"/>
                </a:cubicBezTo>
                <a:cubicBezTo>
                  <a:pt x="10" y="74"/>
                  <a:pt x="9" y="73"/>
                  <a:pt x="9" y="71"/>
                </a:cubicBezTo>
                <a:moveTo>
                  <a:pt x="24" y="39"/>
                </a:moveTo>
                <a:cubicBezTo>
                  <a:pt x="24" y="36"/>
                  <a:pt x="27" y="34"/>
                  <a:pt x="29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85"/>
                  <a:pt x="51" y="85"/>
                  <a:pt x="51" y="85"/>
                </a:cubicBezTo>
                <a:cubicBezTo>
                  <a:pt x="51" y="85"/>
                  <a:pt x="29" y="85"/>
                  <a:pt x="29" y="85"/>
                </a:cubicBezTo>
                <a:cubicBezTo>
                  <a:pt x="28" y="85"/>
                  <a:pt x="28" y="85"/>
                  <a:pt x="27" y="85"/>
                </a:cubicBezTo>
                <a:cubicBezTo>
                  <a:pt x="26" y="84"/>
                  <a:pt x="24" y="82"/>
                  <a:pt x="24" y="81"/>
                </a:cubicBezTo>
                <a:lnTo>
                  <a:pt x="24" y="39"/>
                </a:lnTo>
                <a:close/>
                <a:moveTo>
                  <a:pt x="170" y="60"/>
                </a:moveTo>
                <a:cubicBezTo>
                  <a:pt x="170" y="47"/>
                  <a:pt x="161" y="37"/>
                  <a:pt x="150" y="36"/>
                </a:cubicBezTo>
                <a:cubicBezTo>
                  <a:pt x="150" y="8"/>
                  <a:pt x="150" y="8"/>
                  <a:pt x="150" y="8"/>
                </a:cubicBezTo>
                <a:cubicBezTo>
                  <a:pt x="150" y="5"/>
                  <a:pt x="148" y="3"/>
                  <a:pt x="146" y="1"/>
                </a:cubicBezTo>
                <a:cubicBezTo>
                  <a:pt x="143" y="0"/>
                  <a:pt x="140" y="0"/>
                  <a:pt x="137" y="1"/>
                </a:cubicBezTo>
                <a:cubicBezTo>
                  <a:pt x="112" y="15"/>
                  <a:pt x="84" y="24"/>
                  <a:pt x="55" y="26"/>
                </a:cubicBezTo>
                <a:cubicBezTo>
                  <a:pt x="55" y="26"/>
                  <a:pt x="29" y="26"/>
                  <a:pt x="29" y="26"/>
                </a:cubicBezTo>
                <a:cubicBezTo>
                  <a:pt x="23" y="26"/>
                  <a:pt x="17" y="31"/>
                  <a:pt x="16" y="37"/>
                </a:cubicBezTo>
                <a:cubicBezTo>
                  <a:pt x="11" y="37"/>
                  <a:pt x="11" y="37"/>
                  <a:pt x="11" y="37"/>
                </a:cubicBezTo>
                <a:cubicBezTo>
                  <a:pt x="5" y="37"/>
                  <a:pt x="0" y="42"/>
                  <a:pt x="0" y="48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77"/>
                  <a:pt x="5" y="82"/>
                  <a:pt x="11" y="82"/>
                </a:cubicBezTo>
                <a:cubicBezTo>
                  <a:pt x="16" y="82"/>
                  <a:pt x="16" y="82"/>
                  <a:pt x="16" y="82"/>
                </a:cubicBezTo>
                <a:cubicBezTo>
                  <a:pt x="17" y="87"/>
                  <a:pt x="20" y="91"/>
                  <a:pt x="24" y="92"/>
                </a:cubicBezTo>
                <a:cubicBezTo>
                  <a:pt x="43" y="145"/>
                  <a:pt x="43" y="145"/>
                  <a:pt x="43" y="145"/>
                </a:cubicBezTo>
                <a:cubicBezTo>
                  <a:pt x="44" y="148"/>
                  <a:pt x="47" y="151"/>
                  <a:pt x="51" y="151"/>
                </a:cubicBezTo>
                <a:cubicBezTo>
                  <a:pt x="70" y="151"/>
                  <a:pt x="70" y="151"/>
                  <a:pt x="70" y="151"/>
                </a:cubicBezTo>
                <a:cubicBezTo>
                  <a:pt x="73" y="151"/>
                  <a:pt x="75" y="149"/>
                  <a:pt x="77" y="147"/>
                </a:cubicBezTo>
                <a:cubicBezTo>
                  <a:pt x="78" y="145"/>
                  <a:pt x="79" y="142"/>
                  <a:pt x="78" y="139"/>
                </a:cubicBezTo>
                <a:cubicBezTo>
                  <a:pt x="61" y="94"/>
                  <a:pt x="61" y="94"/>
                  <a:pt x="61" y="94"/>
                </a:cubicBezTo>
                <a:cubicBezTo>
                  <a:pt x="88" y="97"/>
                  <a:pt x="114" y="105"/>
                  <a:pt x="137" y="118"/>
                </a:cubicBezTo>
                <a:cubicBezTo>
                  <a:pt x="138" y="119"/>
                  <a:pt x="140" y="119"/>
                  <a:pt x="141" y="119"/>
                </a:cubicBezTo>
                <a:cubicBezTo>
                  <a:pt x="143" y="119"/>
                  <a:pt x="144" y="119"/>
                  <a:pt x="146" y="118"/>
                </a:cubicBezTo>
                <a:cubicBezTo>
                  <a:pt x="148" y="117"/>
                  <a:pt x="150" y="114"/>
                  <a:pt x="150" y="111"/>
                </a:cubicBezTo>
                <a:cubicBezTo>
                  <a:pt x="150" y="83"/>
                  <a:pt x="150" y="83"/>
                  <a:pt x="150" y="83"/>
                </a:cubicBezTo>
                <a:cubicBezTo>
                  <a:pt x="161" y="82"/>
                  <a:pt x="170" y="72"/>
                  <a:pt x="170" y="60"/>
                </a:cubicBezTo>
              </a:path>
            </a:pathLst>
          </a:custGeom>
          <a:solidFill>
            <a:srgbClr val="0080B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2200">
              <a:solidFill>
                <a:srgbClr val="E6E6E6"/>
              </a:solidFill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68" name="AutoShape 3">
            <a:extLst>
              <a:ext uri="{FF2B5EF4-FFF2-40B4-BE49-F238E27FC236}">
                <a16:creationId xmlns:a16="http://schemas.microsoft.com/office/drawing/2014/main" id="{595EF8D1-4409-4EFD-B1DA-6D08220B246A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5704339" y="3621360"/>
            <a:ext cx="3841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220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grpSp>
        <p:nvGrpSpPr>
          <p:cNvPr id="69" name="Группа 10">
            <a:extLst>
              <a:ext uri="{FF2B5EF4-FFF2-40B4-BE49-F238E27FC236}">
                <a16:creationId xmlns:a16="http://schemas.microsoft.com/office/drawing/2014/main" id="{8744AE11-D24F-4E2A-9DB0-85E684D92C86}"/>
              </a:ext>
            </a:extLst>
          </p:cNvPr>
          <p:cNvGrpSpPr/>
          <p:nvPr/>
        </p:nvGrpSpPr>
        <p:grpSpPr>
          <a:xfrm>
            <a:off x="5704339" y="3619773"/>
            <a:ext cx="385763" cy="369886"/>
            <a:chOff x="5684838" y="4797426"/>
            <a:chExt cx="385763" cy="369886"/>
          </a:xfrm>
        </p:grpSpPr>
        <p:sp>
          <p:nvSpPr>
            <p:cNvPr id="70" name="Freeform 5">
              <a:extLst>
                <a:ext uri="{FF2B5EF4-FFF2-40B4-BE49-F238E27FC236}">
                  <a16:creationId xmlns:a16="http://schemas.microsoft.com/office/drawing/2014/main" id="{55724EAD-7397-4C66-AA07-EAEC07750C99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0401" y="4846638"/>
              <a:ext cx="88900" cy="84137"/>
            </a:xfrm>
            <a:custGeom>
              <a:avLst/>
              <a:gdLst>
                <a:gd name="T0" fmla="*/ 39 w 39"/>
                <a:gd name="T1" fmla="*/ 32 h 37"/>
                <a:gd name="T2" fmla="*/ 29 w 39"/>
                <a:gd name="T3" fmla="*/ 22 h 37"/>
                <a:gd name="T4" fmla="*/ 31 w 39"/>
                <a:gd name="T5" fmla="*/ 15 h 37"/>
                <a:gd name="T6" fmla="*/ 15 w 39"/>
                <a:gd name="T7" fmla="*/ 0 h 37"/>
                <a:gd name="T8" fmla="*/ 0 w 39"/>
                <a:gd name="T9" fmla="*/ 15 h 37"/>
                <a:gd name="T10" fmla="*/ 15 w 39"/>
                <a:gd name="T11" fmla="*/ 30 h 37"/>
                <a:gd name="T12" fmla="*/ 24 w 39"/>
                <a:gd name="T13" fmla="*/ 28 h 37"/>
                <a:gd name="T14" fmla="*/ 34 w 39"/>
                <a:gd name="T15" fmla="*/ 37 h 37"/>
                <a:gd name="T16" fmla="*/ 39 w 39"/>
                <a:gd name="T17" fmla="*/ 3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37">
                  <a:moveTo>
                    <a:pt x="39" y="32"/>
                  </a:moveTo>
                  <a:cubicBezTo>
                    <a:pt x="29" y="22"/>
                    <a:pt x="29" y="22"/>
                    <a:pt x="29" y="22"/>
                  </a:cubicBezTo>
                  <a:cubicBezTo>
                    <a:pt x="30" y="20"/>
                    <a:pt x="31" y="18"/>
                    <a:pt x="31" y="15"/>
                  </a:cubicBezTo>
                  <a:cubicBezTo>
                    <a:pt x="31" y="7"/>
                    <a:pt x="24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23"/>
                    <a:pt x="7" y="30"/>
                    <a:pt x="15" y="30"/>
                  </a:cubicBezTo>
                  <a:cubicBezTo>
                    <a:pt x="18" y="30"/>
                    <a:pt x="21" y="29"/>
                    <a:pt x="24" y="28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5" y="35"/>
                    <a:pt x="37" y="34"/>
                    <a:pt x="39" y="32"/>
                  </a:cubicBezTo>
                </a:path>
              </a:pathLst>
            </a:custGeom>
            <a:solidFill>
              <a:srgbClr val="0080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200">
                <a:solidFill>
                  <a:srgbClr val="E6E6E6"/>
                </a:solidFill>
                <a:latin typeface="Times" panose="02020603050405020304" pitchFamily="18" charset="0"/>
                <a:cs typeface="Times" panose="02020603050405020304" pitchFamily="18" charset="0"/>
              </a:endParaRPr>
            </a:p>
          </p:txBody>
        </p:sp>
        <p:sp>
          <p:nvSpPr>
            <p:cNvPr id="71" name="Freeform 6">
              <a:extLst>
                <a:ext uri="{FF2B5EF4-FFF2-40B4-BE49-F238E27FC236}">
                  <a16:creationId xmlns:a16="http://schemas.microsoft.com/office/drawing/2014/main" id="{D368D6E0-DD91-494D-9904-A39BE23F6754}"/>
                </a:ext>
              </a:extLst>
            </p:cNvPr>
            <p:cNvSpPr>
              <a:spLocks/>
            </p:cNvSpPr>
            <p:nvPr/>
          </p:nvSpPr>
          <p:spPr bwMode="auto">
            <a:xfrm>
              <a:off x="5913438" y="4797426"/>
              <a:ext cx="88900" cy="120650"/>
            </a:xfrm>
            <a:custGeom>
              <a:avLst/>
              <a:gdLst>
                <a:gd name="T0" fmla="*/ 6 w 39"/>
                <a:gd name="T1" fmla="*/ 53 h 53"/>
                <a:gd name="T2" fmla="*/ 20 w 39"/>
                <a:gd name="T3" fmla="*/ 30 h 53"/>
                <a:gd name="T4" fmla="*/ 24 w 39"/>
                <a:gd name="T5" fmla="*/ 30 h 53"/>
                <a:gd name="T6" fmla="*/ 39 w 39"/>
                <a:gd name="T7" fmla="*/ 15 h 53"/>
                <a:gd name="T8" fmla="*/ 24 w 39"/>
                <a:gd name="T9" fmla="*/ 0 h 53"/>
                <a:gd name="T10" fmla="*/ 9 w 39"/>
                <a:gd name="T11" fmla="*/ 15 h 53"/>
                <a:gd name="T12" fmla="*/ 13 w 39"/>
                <a:gd name="T13" fmla="*/ 26 h 53"/>
                <a:gd name="T14" fmla="*/ 0 w 39"/>
                <a:gd name="T15" fmla="*/ 49 h 53"/>
                <a:gd name="T16" fmla="*/ 6 w 39"/>
                <a:gd name="T17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53">
                  <a:moveTo>
                    <a:pt x="6" y="53"/>
                  </a:moveTo>
                  <a:cubicBezTo>
                    <a:pt x="20" y="30"/>
                    <a:pt x="20" y="30"/>
                    <a:pt x="20" y="30"/>
                  </a:cubicBezTo>
                  <a:cubicBezTo>
                    <a:pt x="21" y="30"/>
                    <a:pt x="23" y="30"/>
                    <a:pt x="24" y="30"/>
                  </a:cubicBezTo>
                  <a:cubicBezTo>
                    <a:pt x="33" y="30"/>
                    <a:pt x="39" y="24"/>
                    <a:pt x="39" y="15"/>
                  </a:cubicBezTo>
                  <a:cubicBezTo>
                    <a:pt x="39" y="7"/>
                    <a:pt x="33" y="0"/>
                    <a:pt x="24" y="0"/>
                  </a:cubicBezTo>
                  <a:cubicBezTo>
                    <a:pt x="16" y="0"/>
                    <a:pt x="9" y="7"/>
                    <a:pt x="9" y="15"/>
                  </a:cubicBezTo>
                  <a:cubicBezTo>
                    <a:pt x="9" y="19"/>
                    <a:pt x="11" y="23"/>
                    <a:pt x="13" y="26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2" y="50"/>
                    <a:pt x="4" y="51"/>
                    <a:pt x="6" y="53"/>
                  </a:cubicBezTo>
                </a:path>
              </a:pathLst>
            </a:custGeom>
            <a:solidFill>
              <a:srgbClr val="0080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200">
                <a:solidFill>
                  <a:srgbClr val="E6E6E6"/>
                </a:solidFill>
                <a:latin typeface="Times" panose="02020603050405020304" pitchFamily="18" charset="0"/>
                <a:cs typeface="Times" panose="02020603050405020304" pitchFamily="18" charset="0"/>
              </a:endParaRPr>
            </a:p>
          </p:txBody>
        </p:sp>
        <p:sp>
          <p:nvSpPr>
            <p:cNvPr id="72" name="Freeform 7">
              <a:extLst>
                <a:ext uri="{FF2B5EF4-FFF2-40B4-BE49-F238E27FC236}">
                  <a16:creationId xmlns:a16="http://schemas.microsoft.com/office/drawing/2014/main" id="{CE7BE783-C39C-4DB9-BE97-55644E581A73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6301" y="4960938"/>
              <a:ext cx="114300" cy="68262"/>
            </a:xfrm>
            <a:custGeom>
              <a:avLst/>
              <a:gdLst>
                <a:gd name="T0" fmla="*/ 34 w 50"/>
                <a:gd name="T1" fmla="*/ 0 h 30"/>
                <a:gd name="T2" fmla="*/ 20 w 50"/>
                <a:gd name="T3" fmla="*/ 10 h 30"/>
                <a:gd name="T4" fmla="*/ 1 w 50"/>
                <a:gd name="T5" fmla="*/ 8 h 30"/>
                <a:gd name="T6" fmla="*/ 1 w 50"/>
                <a:gd name="T7" fmla="*/ 8 h 30"/>
                <a:gd name="T8" fmla="*/ 0 w 50"/>
                <a:gd name="T9" fmla="*/ 16 h 30"/>
                <a:gd name="T10" fmla="*/ 19 w 50"/>
                <a:gd name="T11" fmla="*/ 17 h 30"/>
                <a:gd name="T12" fmla="*/ 34 w 50"/>
                <a:gd name="T13" fmla="*/ 30 h 30"/>
                <a:gd name="T14" fmla="*/ 50 w 50"/>
                <a:gd name="T15" fmla="*/ 15 h 30"/>
                <a:gd name="T16" fmla="*/ 34 w 50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30">
                  <a:moveTo>
                    <a:pt x="34" y="0"/>
                  </a:moveTo>
                  <a:cubicBezTo>
                    <a:pt x="28" y="0"/>
                    <a:pt x="22" y="4"/>
                    <a:pt x="20" y="1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11"/>
                    <a:pt x="1" y="13"/>
                    <a:pt x="0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1" y="25"/>
                    <a:pt x="27" y="30"/>
                    <a:pt x="34" y="30"/>
                  </a:cubicBezTo>
                  <a:cubicBezTo>
                    <a:pt x="43" y="30"/>
                    <a:pt x="50" y="23"/>
                    <a:pt x="50" y="15"/>
                  </a:cubicBezTo>
                  <a:cubicBezTo>
                    <a:pt x="50" y="7"/>
                    <a:pt x="43" y="0"/>
                    <a:pt x="34" y="0"/>
                  </a:cubicBezTo>
                </a:path>
              </a:pathLst>
            </a:custGeom>
            <a:solidFill>
              <a:srgbClr val="0080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200">
                <a:solidFill>
                  <a:srgbClr val="E6E6E6"/>
                </a:solidFill>
                <a:latin typeface="Times" panose="02020603050405020304" pitchFamily="18" charset="0"/>
                <a:cs typeface="Times" panose="02020603050405020304" pitchFamily="18" charset="0"/>
              </a:endParaRPr>
            </a:p>
          </p:txBody>
        </p:sp>
        <p:sp>
          <p:nvSpPr>
            <p:cNvPr id="73" name="Freeform 8">
              <a:extLst>
                <a:ext uri="{FF2B5EF4-FFF2-40B4-BE49-F238E27FC236}">
                  <a16:creationId xmlns:a16="http://schemas.microsoft.com/office/drawing/2014/main" id="{98FFFE07-DF93-4E58-8410-086F53EB3E6D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8513" y="5054600"/>
              <a:ext cx="71438" cy="112712"/>
            </a:xfrm>
            <a:custGeom>
              <a:avLst/>
              <a:gdLst>
                <a:gd name="T0" fmla="*/ 16 w 31"/>
                <a:gd name="T1" fmla="*/ 19 h 49"/>
                <a:gd name="T2" fmla="*/ 12 w 31"/>
                <a:gd name="T3" fmla="*/ 0 h 49"/>
                <a:gd name="T4" fmla="*/ 4 w 31"/>
                <a:gd name="T5" fmla="*/ 2 h 49"/>
                <a:gd name="T6" fmla="*/ 9 w 31"/>
                <a:gd name="T7" fmla="*/ 20 h 49"/>
                <a:gd name="T8" fmla="*/ 0 w 31"/>
                <a:gd name="T9" fmla="*/ 34 h 49"/>
                <a:gd name="T10" fmla="*/ 16 w 31"/>
                <a:gd name="T11" fmla="*/ 49 h 49"/>
                <a:gd name="T12" fmla="*/ 31 w 31"/>
                <a:gd name="T13" fmla="*/ 34 h 49"/>
                <a:gd name="T14" fmla="*/ 16 w 31"/>
                <a:gd name="T15" fmla="*/ 1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49">
                  <a:moveTo>
                    <a:pt x="16" y="19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0" y="1"/>
                    <a:pt x="7" y="2"/>
                    <a:pt x="4" y="2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3"/>
                    <a:pt x="0" y="28"/>
                    <a:pt x="0" y="34"/>
                  </a:cubicBezTo>
                  <a:cubicBezTo>
                    <a:pt x="0" y="42"/>
                    <a:pt x="7" y="49"/>
                    <a:pt x="16" y="49"/>
                  </a:cubicBezTo>
                  <a:cubicBezTo>
                    <a:pt x="24" y="49"/>
                    <a:pt x="31" y="42"/>
                    <a:pt x="31" y="34"/>
                  </a:cubicBezTo>
                  <a:cubicBezTo>
                    <a:pt x="31" y="26"/>
                    <a:pt x="24" y="19"/>
                    <a:pt x="16" y="19"/>
                  </a:cubicBezTo>
                </a:path>
              </a:pathLst>
            </a:custGeom>
            <a:solidFill>
              <a:srgbClr val="0080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200">
                <a:solidFill>
                  <a:srgbClr val="E6E6E6"/>
                </a:solidFill>
                <a:latin typeface="Times" panose="02020603050405020304" pitchFamily="18" charset="0"/>
                <a:cs typeface="Times" panose="02020603050405020304" pitchFamily="18" charset="0"/>
              </a:endParaRPr>
            </a:p>
          </p:txBody>
        </p:sp>
        <p:sp>
          <p:nvSpPr>
            <p:cNvPr id="74" name="Freeform 9">
              <a:extLst>
                <a:ext uri="{FF2B5EF4-FFF2-40B4-BE49-F238E27FC236}">
                  <a16:creationId xmlns:a16="http://schemas.microsoft.com/office/drawing/2014/main" id="{3803FEC1-FC0F-4C51-8CE8-C92BA14E1AE9}"/>
                </a:ext>
              </a:extLst>
            </p:cNvPr>
            <p:cNvSpPr>
              <a:spLocks/>
            </p:cNvSpPr>
            <p:nvPr/>
          </p:nvSpPr>
          <p:spPr bwMode="auto">
            <a:xfrm>
              <a:off x="5684838" y="4997450"/>
              <a:ext cx="123825" cy="71437"/>
            </a:xfrm>
            <a:custGeom>
              <a:avLst/>
              <a:gdLst>
                <a:gd name="T0" fmla="*/ 51 w 54"/>
                <a:gd name="T1" fmla="*/ 0 h 31"/>
                <a:gd name="T2" fmla="*/ 28 w 54"/>
                <a:gd name="T3" fmla="*/ 8 h 31"/>
                <a:gd name="T4" fmla="*/ 15 w 54"/>
                <a:gd name="T5" fmla="*/ 1 h 31"/>
                <a:gd name="T6" fmla="*/ 0 w 54"/>
                <a:gd name="T7" fmla="*/ 16 h 31"/>
                <a:gd name="T8" fmla="*/ 15 w 54"/>
                <a:gd name="T9" fmla="*/ 31 h 31"/>
                <a:gd name="T10" fmla="*/ 30 w 54"/>
                <a:gd name="T11" fmla="*/ 16 h 31"/>
                <a:gd name="T12" fmla="*/ 30 w 54"/>
                <a:gd name="T13" fmla="*/ 15 h 31"/>
                <a:gd name="T14" fmla="*/ 54 w 54"/>
                <a:gd name="T15" fmla="*/ 7 h 31"/>
                <a:gd name="T16" fmla="*/ 51 w 54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31">
                  <a:moveTo>
                    <a:pt x="51" y="0"/>
                  </a:moveTo>
                  <a:cubicBezTo>
                    <a:pt x="28" y="8"/>
                    <a:pt x="28" y="8"/>
                    <a:pt x="28" y="8"/>
                  </a:cubicBezTo>
                  <a:cubicBezTo>
                    <a:pt x="25" y="3"/>
                    <a:pt x="21" y="1"/>
                    <a:pt x="15" y="1"/>
                  </a:cubicBezTo>
                  <a:cubicBezTo>
                    <a:pt x="7" y="1"/>
                    <a:pt x="0" y="7"/>
                    <a:pt x="0" y="16"/>
                  </a:cubicBezTo>
                  <a:cubicBezTo>
                    <a:pt x="0" y="24"/>
                    <a:pt x="7" y="31"/>
                    <a:pt x="15" y="31"/>
                  </a:cubicBezTo>
                  <a:cubicBezTo>
                    <a:pt x="24" y="31"/>
                    <a:pt x="30" y="24"/>
                    <a:pt x="30" y="16"/>
                  </a:cubicBezTo>
                  <a:cubicBezTo>
                    <a:pt x="30" y="16"/>
                    <a:pt x="30" y="15"/>
                    <a:pt x="30" y="15"/>
                  </a:cubicBezTo>
                  <a:cubicBezTo>
                    <a:pt x="54" y="7"/>
                    <a:pt x="54" y="7"/>
                    <a:pt x="54" y="7"/>
                  </a:cubicBezTo>
                  <a:cubicBezTo>
                    <a:pt x="53" y="5"/>
                    <a:pt x="52" y="2"/>
                    <a:pt x="51" y="0"/>
                  </a:cubicBezTo>
                </a:path>
              </a:pathLst>
            </a:custGeom>
            <a:solidFill>
              <a:srgbClr val="0080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200">
                <a:solidFill>
                  <a:srgbClr val="E6E6E6"/>
                </a:solidFill>
                <a:latin typeface="Times" panose="02020603050405020304" pitchFamily="18" charset="0"/>
                <a:cs typeface="Times" panose="02020603050405020304" pitchFamily="18" charset="0"/>
              </a:endParaRPr>
            </a:p>
          </p:txBody>
        </p:sp>
        <p:sp>
          <p:nvSpPr>
            <p:cNvPr id="75" name="Oval 10">
              <a:extLst>
                <a:ext uri="{FF2B5EF4-FFF2-40B4-BE49-F238E27FC236}">
                  <a16:creationId xmlns:a16="http://schemas.microsoft.com/office/drawing/2014/main" id="{E7C1EA42-9EB2-42BA-9FC7-C11209142B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19776" y="4919663"/>
              <a:ext cx="120650" cy="119062"/>
            </a:xfrm>
            <a:prstGeom prst="ellipse">
              <a:avLst/>
            </a:prstGeom>
            <a:solidFill>
              <a:srgbClr val="0080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200">
                <a:solidFill>
                  <a:srgbClr val="E6E6E6"/>
                </a:solidFill>
                <a:latin typeface="Times" panose="02020603050405020304" pitchFamily="18" charset="0"/>
                <a:cs typeface="Times" panose="02020603050405020304" pitchFamily="18" charset="0"/>
              </a:endParaRPr>
            </a:p>
          </p:txBody>
        </p:sp>
      </p:grpSp>
      <p:pic>
        <p:nvPicPr>
          <p:cNvPr id="76" name="Рисунок 11">
            <a:extLst>
              <a:ext uri="{FF2B5EF4-FFF2-40B4-BE49-F238E27FC236}">
                <a16:creationId xmlns:a16="http://schemas.microsoft.com/office/drawing/2014/main" id="{7BF92582-9654-4B5E-8A06-3F7647C57B4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1615283" y="3621620"/>
            <a:ext cx="351744" cy="290796"/>
          </a:xfrm>
          <a:prstGeom prst="rect">
            <a:avLst/>
          </a:prstGeom>
        </p:spPr>
      </p:pic>
      <p:sp>
        <p:nvSpPr>
          <p:cNvPr id="77" name="Freeform 20">
            <a:extLst>
              <a:ext uri="{FF2B5EF4-FFF2-40B4-BE49-F238E27FC236}">
                <a16:creationId xmlns:a16="http://schemas.microsoft.com/office/drawing/2014/main" id="{85AA4853-69A0-415D-9793-21EFA1EDDF11}"/>
              </a:ext>
            </a:extLst>
          </p:cNvPr>
          <p:cNvSpPr>
            <a:spLocks/>
          </p:cNvSpPr>
          <p:nvPr/>
        </p:nvSpPr>
        <p:spPr bwMode="auto">
          <a:xfrm>
            <a:off x="5619845" y="3460658"/>
            <a:ext cx="6445251" cy="4438650"/>
          </a:xfrm>
          <a:custGeom>
            <a:avLst/>
            <a:gdLst>
              <a:gd name="T0" fmla="*/ 32 w 2830"/>
              <a:gd name="T1" fmla="*/ 1027 h 1946"/>
              <a:gd name="T2" fmla="*/ 906 w 2830"/>
              <a:gd name="T3" fmla="*/ 1928 h 1946"/>
              <a:gd name="T4" fmla="*/ 945 w 2830"/>
              <a:gd name="T5" fmla="*/ 1945 h 1946"/>
              <a:gd name="T6" fmla="*/ 984 w 2830"/>
              <a:gd name="T7" fmla="*/ 1927 h 1946"/>
              <a:gd name="T8" fmla="*/ 1380 w 2830"/>
              <a:gd name="T9" fmla="*/ 1519 h 1946"/>
              <a:gd name="T10" fmla="*/ 1444 w 2830"/>
              <a:gd name="T11" fmla="*/ 1519 h 1946"/>
              <a:gd name="T12" fmla="*/ 1836 w 2830"/>
              <a:gd name="T13" fmla="*/ 1922 h 1946"/>
              <a:gd name="T14" fmla="*/ 1880 w 2830"/>
              <a:gd name="T15" fmla="*/ 1946 h 1946"/>
              <a:gd name="T16" fmla="*/ 1924 w 2830"/>
              <a:gd name="T17" fmla="*/ 1921 h 1946"/>
              <a:gd name="T18" fmla="*/ 2812 w 2830"/>
              <a:gd name="T19" fmla="*/ 1005 h 1946"/>
              <a:gd name="T20" fmla="*/ 2830 w 2830"/>
              <a:gd name="T21" fmla="*/ 971 h 1946"/>
              <a:gd name="T22" fmla="*/ 2812 w 2830"/>
              <a:gd name="T23" fmla="*/ 941 h 1946"/>
              <a:gd name="T24" fmla="*/ 1924 w 2830"/>
              <a:gd name="T25" fmla="*/ 24 h 1946"/>
              <a:gd name="T26" fmla="*/ 1880 w 2830"/>
              <a:gd name="T27" fmla="*/ 0 h 1946"/>
              <a:gd name="T28" fmla="*/ 1836 w 2830"/>
              <a:gd name="T29" fmla="*/ 24 h 1946"/>
              <a:gd name="T30" fmla="*/ 1444 w 2830"/>
              <a:gd name="T31" fmla="*/ 427 h 1946"/>
              <a:gd name="T32" fmla="*/ 1380 w 2830"/>
              <a:gd name="T33" fmla="*/ 427 h 1946"/>
              <a:gd name="T34" fmla="*/ 984 w 2830"/>
              <a:gd name="T35" fmla="*/ 19 h 1946"/>
              <a:gd name="T36" fmla="*/ 945 w 2830"/>
              <a:gd name="T37" fmla="*/ 0 h 1946"/>
              <a:gd name="T38" fmla="*/ 906 w 2830"/>
              <a:gd name="T39" fmla="*/ 18 h 1946"/>
              <a:gd name="T40" fmla="*/ 41 w 2830"/>
              <a:gd name="T41" fmla="*/ 910 h 1946"/>
              <a:gd name="T42" fmla="*/ 0 w 2830"/>
              <a:gd name="T43" fmla="*/ 971 h 1946"/>
              <a:gd name="T44" fmla="*/ 32 w 2830"/>
              <a:gd name="T45" fmla="*/ 1027 h 19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830" h="1946">
                <a:moveTo>
                  <a:pt x="32" y="1027"/>
                </a:moveTo>
                <a:cubicBezTo>
                  <a:pt x="906" y="1928"/>
                  <a:pt x="906" y="1928"/>
                  <a:pt x="906" y="1928"/>
                </a:cubicBezTo>
                <a:cubicBezTo>
                  <a:pt x="906" y="1928"/>
                  <a:pt x="921" y="1945"/>
                  <a:pt x="945" y="1945"/>
                </a:cubicBezTo>
                <a:cubicBezTo>
                  <a:pt x="968" y="1945"/>
                  <a:pt x="984" y="1927"/>
                  <a:pt x="984" y="1927"/>
                </a:cubicBezTo>
                <a:cubicBezTo>
                  <a:pt x="1380" y="1519"/>
                  <a:pt x="1380" y="1519"/>
                  <a:pt x="1380" y="1519"/>
                </a:cubicBezTo>
                <a:cubicBezTo>
                  <a:pt x="1412" y="1486"/>
                  <a:pt x="1444" y="1519"/>
                  <a:pt x="1444" y="1519"/>
                </a:cubicBezTo>
                <a:cubicBezTo>
                  <a:pt x="1836" y="1922"/>
                  <a:pt x="1836" y="1922"/>
                  <a:pt x="1836" y="1922"/>
                </a:cubicBezTo>
                <a:cubicBezTo>
                  <a:pt x="1836" y="1922"/>
                  <a:pt x="1859" y="1946"/>
                  <a:pt x="1880" y="1946"/>
                </a:cubicBezTo>
                <a:cubicBezTo>
                  <a:pt x="1901" y="1946"/>
                  <a:pt x="1924" y="1921"/>
                  <a:pt x="1924" y="1921"/>
                </a:cubicBezTo>
                <a:cubicBezTo>
                  <a:pt x="2812" y="1005"/>
                  <a:pt x="2812" y="1005"/>
                  <a:pt x="2812" y="1005"/>
                </a:cubicBezTo>
                <a:cubicBezTo>
                  <a:pt x="2812" y="1005"/>
                  <a:pt x="2830" y="985"/>
                  <a:pt x="2830" y="971"/>
                </a:cubicBezTo>
                <a:cubicBezTo>
                  <a:pt x="2830" y="957"/>
                  <a:pt x="2812" y="941"/>
                  <a:pt x="2812" y="941"/>
                </a:cubicBezTo>
                <a:cubicBezTo>
                  <a:pt x="1924" y="24"/>
                  <a:pt x="1924" y="24"/>
                  <a:pt x="1924" y="24"/>
                </a:cubicBezTo>
                <a:cubicBezTo>
                  <a:pt x="1924" y="24"/>
                  <a:pt x="1901" y="0"/>
                  <a:pt x="1880" y="0"/>
                </a:cubicBezTo>
                <a:cubicBezTo>
                  <a:pt x="1859" y="0"/>
                  <a:pt x="1836" y="24"/>
                  <a:pt x="1836" y="24"/>
                </a:cubicBezTo>
                <a:cubicBezTo>
                  <a:pt x="1444" y="427"/>
                  <a:pt x="1444" y="427"/>
                  <a:pt x="1444" y="427"/>
                </a:cubicBezTo>
                <a:cubicBezTo>
                  <a:pt x="1444" y="427"/>
                  <a:pt x="1412" y="460"/>
                  <a:pt x="1380" y="427"/>
                </a:cubicBezTo>
                <a:cubicBezTo>
                  <a:pt x="984" y="19"/>
                  <a:pt x="984" y="19"/>
                  <a:pt x="984" y="19"/>
                </a:cubicBezTo>
                <a:cubicBezTo>
                  <a:pt x="984" y="19"/>
                  <a:pt x="968" y="0"/>
                  <a:pt x="945" y="0"/>
                </a:cubicBezTo>
                <a:cubicBezTo>
                  <a:pt x="921" y="0"/>
                  <a:pt x="906" y="18"/>
                  <a:pt x="906" y="18"/>
                </a:cubicBezTo>
                <a:cubicBezTo>
                  <a:pt x="41" y="910"/>
                  <a:pt x="41" y="910"/>
                  <a:pt x="41" y="910"/>
                </a:cubicBezTo>
                <a:cubicBezTo>
                  <a:pt x="41" y="910"/>
                  <a:pt x="0" y="946"/>
                  <a:pt x="0" y="971"/>
                </a:cubicBezTo>
                <a:cubicBezTo>
                  <a:pt x="0" y="988"/>
                  <a:pt x="32" y="1027"/>
                  <a:pt x="32" y="1027"/>
                </a:cubicBezTo>
                <a:close/>
              </a:path>
            </a:pathLst>
          </a:custGeom>
          <a:noFill/>
          <a:ln w="7938" cap="flat">
            <a:solidFill>
              <a:srgbClr val="0080B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220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78" name="Прямоугольник 122">
            <a:extLst>
              <a:ext uri="{FF2B5EF4-FFF2-40B4-BE49-F238E27FC236}">
                <a16:creationId xmlns:a16="http://schemas.microsoft.com/office/drawing/2014/main" id="{01B32E7A-EEBD-4D4C-ABBB-2DADCF17DBB7}"/>
              </a:ext>
            </a:extLst>
          </p:cNvPr>
          <p:cNvSpPr/>
          <p:nvPr/>
        </p:nvSpPr>
        <p:spPr>
          <a:xfrm>
            <a:off x="11250337" y="2768170"/>
            <a:ext cx="1485873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</a:pPr>
            <a:r>
              <a:rPr lang="en-US" altLang="ru-RU" sz="2200" spc="100" dirty="0" smtClean="0">
                <a:solidFill>
                  <a:srgbClr val="0080BD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Business Sector</a:t>
            </a:r>
            <a:endParaRPr lang="en-US" altLang="ru-RU" sz="2200" spc="100" dirty="0">
              <a:solidFill>
                <a:srgbClr val="0080BD"/>
              </a:solidFill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79" name="Прямоугольник 123">
            <a:extLst>
              <a:ext uri="{FF2B5EF4-FFF2-40B4-BE49-F238E27FC236}">
                <a16:creationId xmlns:a16="http://schemas.microsoft.com/office/drawing/2014/main" id="{7CBD90FF-9E02-40F3-8C14-39A42325B3A4}"/>
              </a:ext>
            </a:extLst>
          </p:cNvPr>
          <p:cNvSpPr/>
          <p:nvPr/>
        </p:nvSpPr>
        <p:spPr>
          <a:xfrm>
            <a:off x="12889278" y="4873372"/>
            <a:ext cx="955711" cy="3970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</a:pPr>
            <a:r>
              <a:rPr lang="en-US" altLang="ru-RU" sz="2200" spc="100" dirty="0" smtClean="0">
                <a:solidFill>
                  <a:srgbClr val="0080BD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NGOs</a:t>
            </a:r>
            <a:endParaRPr lang="en-US" altLang="ru-RU" sz="2200" spc="100" dirty="0">
              <a:solidFill>
                <a:srgbClr val="0080BD"/>
              </a:solidFill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80" name="Прямоугольник 124">
            <a:extLst>
              <a:ext uri="{FF2B5EF4-FFF2-40B4-BE49-F238E27FC236}">
                <a16:creationId xmlns:a16="http://schemas.microsoft.com/office/drawing/2014/main" id="{8AA66B21-1BCA-4A05-B38D-78E712B66219}"/>
              </a:ext>
            </a:extLst>
          </p:cNvPr>
          <p:cNvSpPr/>
          <p:nvPr/>
        </p:nvSpPr>
        <p:spPr>
          <a:xfrm>
            <a:off x="3328905" y="6950906"/>
            <a:ext cx="1595309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200" spc="100" dirty="0" smtClean="0">
                <a:solidFill>
                  <a:srgbClr val="0080BD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Individuals</a:t>
            </a:r>
            <a:endParaRPr lang="ru-RU" sz="2200" spc="100" dirty="0">
              <a:solidFill>
                <a:srgbClr val="0080BD"/>
              </a:solidFill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81" name="Прямоугольник 125">
            <a:extLst>
              <a:ext uri="{FF2B5EF4-FFF2-40B4-BE49-F238E27FC236}">
                <a16:creationId xmlns:a16="http://schemas.microsoft.com/office/drawing/2014/main" id="{C26653B2-9D1D-4B9F-BE7F-1069DB2BC2E2}"/>
              </a:ext>
            </a:extLst>
          </p:cNvPr>
          <p:cNvSpPr/>
          <p:nvPr/>
        </p:nvSpPr>
        <p:spPr>
          <a:xfrm>
            <a:off x="3611545" y="4794878"/>
            <a:ext cx="1665841" cy="3970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ru-RU" sz="2200" spc="100" dirty="0" smtClean="0">
                <a:solidFill>
                  <a:srgbClr val="0080BD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Mass media</a:t>
            </a:r>
            <a:endParaRPr lang="en-US" altLang="ru-RU" sz="2200" spc="100" dirty="0">
              <a:solidFill>
                <a:srgbClr val="0080BD"/>
              </a:solidFill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82" name="Прямоугольник 126">
            <a:extLst>
              <a:ext uri="{FF2B5EF4-FFF2-40B4-BE49-F238E27FC236}">
                <a16:creationId xmlns:a16="http://schemas.microsoft.com/office/drawing/2014/main" id="{5848B5D0-4709-4B9E-AEE1-B40F1F259061}"/>
              </a:ext>
            </a:extLst>
          </p:cNvPr>
          <p:cNvSpPr/>
          <p:nvPr/>
        </p:nvSpPr>
        <p:spPr>
          <a:xfrm>
            <a:off x="11033809" y="8105014"/>
            <a:ext cx="158569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200" spc="100" dirty="0" smtClean="0">
                <a:solidFill>
                  <a:srgbClr val="0080BD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Scientific </a:t>
            </a:r>
          </a:p>
          <a:p>
            <a:pPr algn="ctr"/>
            <a:r>
              <a:rPr lang="en-US" sz="2200" spc="100" dirty="0" smtClean="0">
                <a:solidFill>
                  <a:srgbClr val="0080BD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community</a:t>
            </a:r>
            <a:endParaRPr lang="en-US" altLang="ru-RU" sz="2200" spc="100" dirty="0">
              <a:solidFill>
                <a:srgbClr val="0080BD"/>
              </a:solidFill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83" name="Прямоугольник 127">
            <a:extLst>
              <a:ext uri="{FF2B5EF4-FFF2-40B4-BE49-F238E27FC236}">
                <a16:creationId xmlns:a16="http://schemas.microsoft.com/office/drawing/2014/main" id="{814C7F03-A9F9-4C68-A5EB-2DA91565BF0B}"/>
              </a:ext>
            </a:extLst>
          </p:cNvPr>
          <p:cNvSpPr/>
          <p:nvPr/>
        </p:nvSpPr>
        <p:spPr>
          <a:xfrm>
            <a:off x="4640216" y="2683828"/>
            <a:ext cx="192847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2200" spc="100" dirty="0" smtClean="0">
                <a:solidFill>
                  <a:srgbClr val="0080BD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International </a:t>
            </a:r>
          </a:p>
          <a:p>
            <a:pPr algn="r"/>
            <a:r>
              <a:rPr lang="en-US" sz="2200" spc="100" dirty="0" smtClean="0">
                <a:solidFill>
                  <a:srgbClr val="0080BD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Organizations</a:t>
            </a:r>
            <a:endParaRPr lang="ru-RU" sz="2200" spc="100" dirty="0">
              <a:solidFill>
                <a:srgbClr val="0080BD"/>
              </a:solidFill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84" name="Прямоугольник 128">
            <a:extLst>
              <a:ext uri="{FF2B5EF4-FFF2-40B4-BE49-F238E27FC236}">
                <a16:creationId xmlns:a16="http://schemas.microsoft.com/office/drawing/2014/main" id="{72C269D9-9F89-48F9-BAC6-7C1A0AEA1833}"/>
              </a:ext>
            </a:extLst>
          </p:cNvPr>
          <p:cNvSpPr/>
          <p:nvPr/>
        </p:nvSpPr>
        <p:spPr>
          <a:xfrm>
            <a:off x="7991359" y="2566930"/>
            <a:ext cx="1723549" cy="3970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</a:pPr>
            <a:r>
              <a:rPr lang="en-US" altLang="ru-RU" sz="2200" spc="100" dirty="0" smtClean="0">
                <a:solidFill>
                  <a:srgbClr val="0080BD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Government</a:t>
            </a:r>
            <a:endParaRPr lang="en-US" altLang="ru-RU" sz="2200" spc="100" dirty="0">
              <a:solidFill>
                <a:srgbClr val="0080BD"/>
              </a:solidFill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grpSp>
        <p:nvGrpSpPr>
          <p:cNvPr id="85" name="Группа 6">
            <a:extLst>
              <a:ext uri="{FF2B5EF4-FFF2-40B4-BE49-F238E27FC236}">
                <a16:creationId xmlns:a16="http://schemas.microsoft.com/office/drawing/2014/main" id="{9B4E0395-BF6D-4E3A-A1A9-93AA32A76AD8}"/>
              </a:ext>
            </a:extLst>
          </p:cNvPr>
          <p:cNvGrpSpPr>
            <a:grpSpLocks/>
          </p:cNvGrpSpPr>
          <p:nvPr/>
        </p:nvGrpSpPr>
        <p:grpSpPr bwMode="auto">
          <a:xfrm>
            <a:off x="0" y="855722"/>
            <a:ext cx="17556163" cy="1584325"/>
            <a:chOff x="0" y="1118588"/>
            <a:chExt cx="17556163" cy="1585314"/>
          </a:xfrm>
        </p:grpSpPr>
        <p:pic>
          <p:nvPicPr>
            <p:cNvPr id="86" name="Рисунок 40">
              <a:extLst>
                <a:ext uri="{FF2B5EF4-FFF2-40B4-BE49-F238E27FC236}">
                  <a16:creationId xmlns:a16="http://schemas.microsoft.com/office/drawing/2014/main" id="{BF6005D1-5F7D-4502-899E-382BA6CBD237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18588"/>
              <a:ext cx="17556163" cy="1435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87" name="Группа 5">
              <a:extLst>
                <a:ext uri="{FF2B5EF4-FFF2-40B4-BE49-F238E27FC236}">
                  <a16:creationId xmlns:a16="http://schemas.microsoft.com/office/drawing/2014/main" id="{F10A4F3D-B96C-43AA-920F-470484A4603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013700" y="1694252"/>
              <a:ext cx="1555750" cy="1009650"/>
              <a:chOff x="8013700" y="1694252"/>
              <a:chExt cx="1555750" cy="1009650"/>
            </a:xfrm>
          </p:grpSpPr>
          <p:sp>
            <p:nvSpPr>
              <p:cNvPr id="88" name="Прямоугольник 4">
                <a:extLst>
                  <a:ext uri="{FF2B5EF4-FFF2-40B4-BE49-F238E27FC236}">
                    <a16:creationId xmlns:a16="http://schemas.microsoft.com/office/drawing/2014/main" id="{8702245C-C9B1-4B54-95B8-82BA1D988529}"/>
                  </a:ext>
                </a:extLst>
              </p:cNvPr>
              <p:cNvSpPr/>
              <p:nvPr/>
            </p:nvSpPr>
            <p:spPr>
              <a:xfrm>
                <a:off x="8013700" y="1693622"/>
                <a:ext cx="1555750" cy="101028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pic>
            <p:nvPicPr>
              <p:cNvPr id="89" name="Рисунок 2">
                <a:extLst>
                  <a:ext uri="{FF2B5EF4-FFF2-40B4-BE49-F238E27FC236}">
                    <a16:creationId xmlns:a16="http://schemas.microsoft.com/office/drawing/2014/main" id="{994AB980-9917-46D3-AECC-73DB61557BA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163720" y="1733490"/>
                <a:ext cx="1221580" cy="7877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2" name="Plus 1"/>
          <p:cNvSpPr/>
          <p:nvPr/>
        </p:nvSpPr>
        <p:spPr>
          <a:xfrm>
            <a:off x="-4965597" y="3026718"/>
            <a:ext cx="351692" cy="426246"/>
          </a:xfrm>
          <a:prstGeom prst="mathPl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Прямоугольник 126">
            <a:extLst>
              <a:ext uri="{FF2B5EF4-FFF2-40B4-BE49-F238E27FC236}">
                <a16:creationId xmlns:a16="http://schemas.microsoft.com/office/drawing/2014/main" id="{5848B5D0-4709-4B9E-AEE1-B40F1F259061}"/>
              </a:ext>
            </a:extLst>
          </p:cNvPr>
          <p:cNvSpPr/>
          <p:nvPr/>
        </p:nvSpPr>
        <p:spPr>
          <a:xfrm>
            <a:off x="7421787" y="8388350"/>
            <a:ext cx="300745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200" i="1" spc="100" dirty="0" smtClean="0">
                <a:solidFill>
                  <a:srgbClr val="0080BD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Kids and Teenagers</a:t>
            </a:r>
            <a:endParaRPr lang="en-US" altLang="ru-RU" sz="2200" i="1" spc="100" dirty="0">
              <a:solidFill>
                <a:srgbClr val="0080BD"/>
              </a:solidFill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93" name="Прямоугольник 126">
            <a:extLst>
              <a:ext uri="{FF2B5EF4-FFF2-40B4-BE49-F238E27FC236}">
                <a16:creationId xmlns:a16="http://schemas.microsoft.com/office/drawing/2014/main" id="{5848B5D0-4709-4B9E-AEE1-B40F1F259061}"/>
              </a:ext>
            </a:extLst>
          </p:cNvPr>
          <p:cNvSpPr/>
          <p:nvPr/>
        </p:nvSpPr>
        <p:spPr>
          <a:xfrm>
            <a:off x="4036709" y="8382879"/>
            <a:ext cx="211998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200" i="1" spc="100" dirty="0" smtClean="0">
                <a:solidFill>
                  <a:srgbClr val="0080BD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Persons with Disabilities</a:t>
            </a:r>
            <a:endParaRPr lang="en-US" altLang="ru-RU" sz="2200" i="1" spc="100" dirty="0">
              <a:solidFill>
                <a:srgbClr val="0080BD"/>
              </a:solidFill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pic>
        <p:nvPicPr>
          <p:cNvPr id="2050" name="Picture 2" descr="header-logo-1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6627" y="8815343"/>
            <a:ext cx="1877778" cy="681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3" name="Line 100">
            <a:extLst>
              <a:ext uri="{FF2B5EF4-FFF2-40B4-BE49-F238E27FC236}">
                <a16:creationId xmlns:a16="http://schemas.microsoft.com/office/drawing/2014/main" id="{2F71595C-CBFB-4272-BA2B-B56CC367DB9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838650" y="6916453"/>
            <a:ext cx="0" cy="797799"/>
          </a:xfrm>
          <a:prstGeom prst="line">
            <a:avLst/>
          </a:prstGeom>
          <a:noFill/>
          <a:ln w="7938" cap="flat">
            <a:solidFill>
              <a:srgbClr val="0080B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220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204" name="Freeform 99">
            <a:extLst>
              <a:ext uri="{FF2B5EF4-FFF2-40B4-BE49-F238E27FC236}">
                <a16:creationId xmlns:a16="http://schemas.microsoft.com/office/drawing/2014/main" id="{BEE02506-5124-4B4A-B784-D12C3A3D3DBA}"/>
              </a:ext>
            </a:extLst>
          </p:cNvPr>
          <p:cNvSpPr>
            <a:spLocks/>
          </p:cNvSpPr>
          <p:nvPr/>
        </p:nvSpPr>
        <p:spPr bwMode="auto">
          <a:xfrm>
            <a:off x="8477468" y="7646207"/>
            <a:ext cx="722363" cy="722363"/>
          </a:xfrm>
          <a:custGeom>
            <a:avLst/>
            <a:gdLst>
              <a:gd name="T0" fmla="*/ 258 w 315"/>
              <a:gd name="T1" fmla="*/ 56 h 315"/>
              <a:gd name="T2" fmla="*/ 55 w 315"/>
              <a:gd name="T3" fmla="*/ 55 h 315"/>
              <a:gd name="T4" fmla="*/ 56 w 315"/>
              <a:gd name="T5" fmla="*/ 258 h 315"/>
              <a:gd name="T6" fmla="*/ 259 w 315"/>
              <a:gd name="T7" fmla="*/ 259 h 315"/>
              <a:gd name="T8" fmla="*/ 258 w 315"/>
              <a:gd name="T9" fmla="*/ 56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5" h="315">
                <a:moveTo>
                  <a:pt x="258" y="56"/>
                </a:moveTo>
                <a:cubicBezTo>
                  <a:pt x="202" y="0"/>
                  <a:pt x="111" y="0"/>
                  <a:pt x="55" y="55"/>
                </a:cubicBezTo>
                <a:cubicBezTo>
                  <a:pt x="0" y="111"/>
                  <a:pt x="0" y="202"/>
                  <a:pt x="56" y="258"/>
                </a:cubicBezTo>
                <a:cubicBezTo>
                  <a:pt x="113" y="314"/>
                  <a:pt x="203" y="315"/>
                  <a:pt x="259" y="259"/>
                </a:cubicBezTo>
                <a:cubicBezTo>
                  <a:pt x="315" y="203"/>
                  <a:pt x="314" y="113"/>
                  <a:pt x="258" y="56"/>
                </a:cubicBezTo>
                <a:close/>
              </a:path>
            </a:pathLst>
          </a:custGeom>
          <a:noFill/>
          <a:ln w="7938" cap="flat">
            <a:solidFill>
              <a:srgbClr val="0080B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220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205" name="Freeform 134">
            <a:extLst>
              <a:ext uri="{FF2B5EF4-FFF2-40B4-BE49-F238E27FC236}">
                <a16:creationId xmlns:a16="http://schemas.microsoft.com/office/drawing/2014/main" id="{1C7F8E04-F2FD-4F00-98F3-BBE433A21AFE}"/>
              </a:ext>
            </a:extLst>
          </p:cNvPr>
          <p:cNvSpPr>
            <a:spLocks/>
          </p:cNvSpPr>
          <p:nvPr/>
        </p:nvSpPr>
        <p:spPr bwMode="auto">
          <a:xfrm>
            <a:off x="8633088" y="7783038"/>
            <a:ext cx="429761" cy="429761"/>
          </a:xfrm>
          <a:custGeom>
            <a:avLst/>
            <a:gdLst>
              <a:gd name="T0" fmla="*/ 161 w 188"/>
              <a:gd name="T1" fmla="*/ 102 h 187"/>
              <a:gd name="T2" fmla="*/ 170 w 188"/>
              <a:gd name="T3" fmla="*/ 67 h 187"/>
              <a:gd name="T4" fmla="*/ 140 w 188"/>
              <a:gd name="T5" fmla="*/ 18 h 187"/>
              <a:gd name="T6" fmla="*/ 124 w 188"/>
              <a:gd name="T7" fmla="*/ 18 h 187"/>
              <a:gd name="T8" fmla="*/ 121 w 188"/>
              <a:gd name="T9" fmla="*/ 12 h 187"/>
              <a:gd name="T10" fmla="*/ 94 w 188"/>
              <a:gd name="T11" fmla="*/ 0 h 187"/>
              <a:gd name="T12" fmla="*/ 67 w 188"/>
              <a:gd name="T13" fmla="*/ 12 h 187"/>
              <a:gd name="T14" fmla="*/ 64 w 188"/>
              <a:gd name="T15" fmla="*/ 18 h 187"/>
              <a:gd name="T16" fmla="*/ 48 w 188"/>
              <a:gd name="T17" fmla="*/ 18 h 187"/>
              <a:gd name="T18" fmla="*/ 18 w 188"/>
              <a:gd name="T19" fmla="*/ 67 h 187"/>
              <a:gd name="T20" fmla="*/ 27 w 188"/>
              <a:gd name="T21" fmla="*/ 102 h 187"/>
              <a:gd name="T22" fmla="*/ 5 w 188"/>
              <a:gd name="T23" fmla="*/ 167 h 187"/>
              <a:gd name="T24" fmla="*/ 35 w 188"/>
              <a:gd name="T25" fmla="*/ 97 h 187"/>
              <a:gd name="T26" fmla="*/ 26 w 188"/>
              <a:gd name="T27" fmla="*/ 71 h 187"/>
              <a:gd name="T28" fmla="*/ 25 w 188"/>
              <a:gd name="T29" fmla="*/ 56 h 187"/>
              <a:gd name="T30" fmla="*/ 63 w 188"/>
              <a:gd name="T31" fmla="*/ 27 h 187"/>
              <a:gd name="T32" fmla="*/ 61 w 188"/>
              <a:gd name="T33" fmla="*/ 59 h 187"/>
              <a:gd name="T34" fmla="*/ 62 w 188"/>
              <a:gd name="T35" fmla="*/ 61 h 187"/>
              <a:gd name="T36" fmla="*/ 65 w 188"/>
              <a:gd name="T37" fmla="*/ 64 h 187"/>
              <a:gd name="T38" fmla="*/ 65 w 188"/>
              <a:gd name="T39" fmla="*/ 67 h 187"/>
              <a:gd name="T40" fmla="*/ 67 w 188"/>
              <a:gd name="T41" fmla="*/ 70 h 187"/>
              <a:gd name="T42" fmla="*/ 68 w 188"/>
              <a:gd name="T43" fmla="*/ 73 h 187"/>
              <a:gd name="T44" fmla="*/ 70 w 188"/>
              <a:gd name="T45" fmla="*/ 77 h 187"/>
              <a:gd name="T46" fmla="*/ 73 w 188"/>
              <a:gd name="T47" fmla="*/ 82 h 187"/>
              <a:gd name="T48" fmla="*/ 70 w 188"/>
              <a:gd name="T49" fmla="*/ 97 h 187"/>
              <a:gd name="T50" fmla="*/ 47 w 188"/>
              <a:gd name="T51" fmla="*/ 109 h 187"/>
              <a:gd name="T52" fmla="*/ 41 w 188"/>
              <a:gd name="T53" fmla="*/ 130 h 187"/>
              <a:gd name="T54" fmla="*/ 81 w 188"/>
              <a:gd name="T55" fmla="*/ 81 h 187"/>
              <a:gd name="T56" fmla="*/ 71 w 188"/>
              <a:gd name="T57" fmla="*/ 62 h 187"/>
              <a:gd name="T58" fmla="*/ 67 w 188"/>
              <a:gd name="T59" fmla="*/ 58 h 187"/>
              <a:gd name="T60" fmla="*/ 68 w 188"/>
              <a:gd name="T61" fmla="*/ 42 h 187"/>
              <a:gd name="T62" fmla="*/ 69 w 188"/>
              <a:gd name="T63" fmla="*/ 25 h 187"/>
              <a:gd name="T64" fmla="*/ 82 w 188"/>
              <a:gd name="T65" fmla="*/ 7 h 187"/>
              <a:gd name="T66" fmla="*/ 97 w 188"/>
              <a:gd name="T67" fmla="*/ 6 h 187"/>
              <a:gd name="T68" fmla="*/ 115 w 188"/>
              <a:gd name="T69" fmla="*/ 13 h 187"/>
              <a:gd name="T70" fmla="*/ 119 w 188"/>
              <a:gd name="T71" fmla="*/ 25 h 187"/>
              <a:gd name="T72" fmla="*/ 122 w 188"/>
              <a:gd name="T73" fmla="*/ 56 h 187"/>
              <a:gd name="T74" fmla="*/ 120 w 188"/>
              <a:gd name="T75" fmla="*/ 60 h 187"/>
              <a:gd name="T76" fmla="*/ 109 w 188"/>
              <a:gd name="T77" fmla="*/ 77 h 187"/>
              <a:gd name="T78" fmla="*/ 113 w 188"/>
              <a:gd name="T79" fmla="*/ 102 h 187"/>
              <a:gd name="T80" fmla="*/ 152 w 188"/>
              <a:gd name="T81" fmla="*/ 183 h 187"/>
              <a:gd name="T82" fmla="*/ 126 w 188"/>
              <a:gd name="T83" fmla="*/ 100 h 187"/>
              <a:gd name="T84" fmla="*/ 114 w 188"/>
              <a:gd name="T85" fmla="*/ 83 h 187"/>
              <a:gd name="T86" fmla="*/ 117 w 188"/>
              <a:gd name="T87" fmla="*/ 79 h 187"/>
              <a:gd name="T88" fmla="*/ 119 w 188"/>
              <a:gd name="T89" fmla="*/ 74 h 187"/>
              <a:gd name="T90" fmla="*/ 121 w 188"/>
              <a:gd name="T91" fmla="*/ 72 h 187"/>
              <a:gd name="T92" fmla="*/ 122 w 188"/>
              <a:gd name="T93" fmla="*/ 68 h 187"/>
              <a:gd name="T94" fmla="*/ 123 w 188"/>
              <a:gd name="T95" fmla="*/ 64 h 187"/>
              <a:gd name="T96" fmla="*/ 125 w 188"/>
              <a:gd name="T97" fmla="*/ 62 h 187"/>
              <a:gd name="T98" fmla="*/ 126 w 188"/>
              <a:gd name="T99" fmla="*/ 59 h 187"/>
              <a:gd name="T100" fmla="*/ 127 w 188"/>
              <a:gd name="T101" fmla="*/ 46 h 187"/>
              <a:gd name="T102" fmla="*/ 163 w 188"/>
              <a:gd name="T103" fmla="*/ 41 h 187"/>
              <a:gd name="T104" fmla="*/ 165 w 188"/>
              <a:gd name="T105" fmla="*/ 67 h 187"/>
              <a:gd name="T106" fmla="*/ 153 w 188"/>
              <a:gd name="T107" fmla="*/ 88 h 187"/>
              <a:gd name="T108" fmla="*/ 175 w 188"/>
              <a:gd name="T109" fmla="*/ 117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88" h="187">
                <a:moveTo>
                  <a:pt x="188" y="159"/>
                </a:moveTo>
                <a:cubicBezTo>
                  <a:pt x="188" y="131"/>
                  <a:pt x="188" y="131"/>
                  <a:pt x="188" y="131"/>
                </a:cubicBezTo>
                <a:cubicBezTo>
                  <a:pt x="188" y="123"/>
                  <a:pt x="184" y="116"/>
                  <a:pt x="178" y="113"/>
                </a:cubicBezTo>
                <a:cubicBezTo>
                  <a:pt x="161" y="102"/>
                  <a:pt x="161" y="102"/>
                  <a:pt x="161" y="102"/>
                </a:cubicBezTo>
                <a:cubicBezTo>
                  <a:pt x="159" y="101"/>
                  <a:pt x="158" y="99"/>
                  <a:pt x="158" y="97"/>
                </a:cubicBezTo>
                <a:cubicBezTo>
                  <a:pt x="158" y="90"/>
                  <a:pt x="158" y="90"/>
                  <a:pt x="158" y="90"/>
                </a:cubicBezTo>
                <a:cubicBezTo>
                  <a:pt x="160" y="88"/>
                  <a:pt x="165" y="82"/>
                  <a:pt x="167" y="74"/>
                </a:cubicBezTo>
                <a:cubicBezTo>
                  <a:pt x="169" y="73"/>
                  <a:pt x="170" y="70"/>
                  <a:pt x="170" y="67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70" y="57"/>
                  <a:pt x="169" y="55"/>
                  <a:pt x="168" y="53"/>
                </a:cubicBezTo>
                <a:cubicBezTo>
                  <a:pt x="168" y="41"/>
                  <a:pt x="168" y="41"/>
                  <a:pt x="168" y="41"/>
                </a:cubicBezTo>
                <a:cubicBezTo>
                  <a:pt x="168" y="41"/>
                  <a:pt x="166" y="18"/>
                  <a:pt x="140" y="18"/>
                </a:cubicBezTo>
                <a:cubicBezTo>
                  <a:pt x="134" y="18"/>
                  <a:pt x="129" y="19"/>
                  <a:pt x="124" y="22"/>
                </a:cubicBezTo>
                <a:cubicBezTo>
                  <a:pt x="124" y="21"/>
                  <a:pt x="124" y="21"/>
                  <a:pt x="124" y="20"/>
                </a:cubicBezTo>
                <a:cubicBezTo>
                  <a:pt x="124" y="20"/>
                  <a:pt x="124" y="20"/>
                  <a:pt x="124" y="19"/>
                </a:cubicBezTo>
                <a:cubicBezTo>
                  <a:pt x="124" y="19"/>
                  <a:pt x="124" y="18"/>
                  <a:pt x="124" y="18"/>
                </a:cubicBezTo>
                <a:cubicBezTo>
                  <a:pt x="124" y="18"/>
                  <a:pt x="123" y="17"/>
                  <a:pt x="123" y="17"/>
                </a:cubicBezTo>
                <a:cubicBezTo>
                  <a:pt x="123" y="16"/>
                  <a:pt x="123" y="16"/>
                  <a:pt x="123" y="15"/>
                </a:cubicBezTo>
                <a:cubicBezTo>
                  <a:pt x="123" y="15"/>
                  <a:pt x="122" y="14"/>
                  <a:pt x="122" y="14"/>
                </a:cubicBezTo>
                <a:cubicBezTo>
                  <a:pt x="122" y="13"/>
                  <a:pt x="122" y="13"/>
                  <a:pt x="121" y="12"/>
                </a:cubicBezTo>
                <a:cubicBezTo>
                  <a:pt x="121" y="12"/>
                  <a:pt x="120" y="11"/>
                  <a:pt x="120" y="11"/>
                </a:cubicBezTo>
                <a:cubicBezTo>
                  <a:pt x="120" y="10"/>
                  <a:pt x="120" y="10"/>
                  <a:pt x="119" y="9"/>
                </a:cubicBezTo>
                <a:cubicBezTo>
                  <a:pt x="114" y="3"/>
                  <a:pt x="106" y="0"/>
                  <a:pt x="94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82" y="0"/>
                  <a:pt x="74" y="3"/>
                  <a:pt x="69" y="9"/>
                </a:cubicBezTo>
                <a:cubicBezTo>
                  <a:pt x="68" y="10"/>
                  <a:pt x="68" y="10"/>
                  <a:pt x="68" y="11"/>
                </a:cubicBezTo>
                <a:cubicBezTo>
                  <a:pt x="68" y="11"/>
                  <a:pt x="67" y="12"/>
                  <a:pt x="67" y="12"/>
                </a:cubicBezTo>
                <a:cubicBezTo>
                  <a:pt x="66" y="13"/>
                  <a:pt x="66" y="13"/>
                  <a:pt x="66" y="14"/>
                </a:cubicBezTo>
                <a:cubicBezTo>
                  <a:pt x="66" y="14"/>
                  <a:pt x="65" y="15"/>
                  <a:pt x="65" y="15"/>
                </a:cubicBezTo>
                <a:cubicBezTo>
                  <a:pt x="65" y="16"/>
                  <a:pt x="65" y="16"/>
                  <a:pt x="65" y="17"/>
                </a:cubicBezTo>
                <a:cubicBezTo>
                  <a:pt x="65" y="17"/>
                  <a:pt x="64" y="18"/>
                  <a:pt x="64" y="18"/>
                </a:cubicBezTo>
                <a:cubicBezTo>
                  <a:pt x="64" y="18"/>
                  <a:pt x="64" y="19"/>
                  <a:pt x="64" y="19"/>
                </a:cubicBezTo>
                <a:cubicBezTo>
                  <a:pt x="64" y="20"/>
                  <a:pt x="64" y="20"/>
                  <a:pt x="64" y="20"/>
                </a:cubicBezTo>
                <a:cubicBezTo>
                  <a:pt x="64" y="21"/>
                  <a:pt x="64" y="21"/>
                  <a:pt x="64" y="22"/>
                </a:cubicBezTo>
                <a:cubicBezTo>
                  <a:pt x="59" y="19"/>
                  <a:pt x="54" y="18"/>
                  <a:pt x="48" y="18"/>
                </a:cubicBezTo>
                <a:cubicBezTo>
                  <a:pt x="22" y="18"/>
                  <a:pt x="20" y="41"/>
                  <a:pt x="20" y="41"/>
                </a:cubicBezTo>
                <a:cubicBezTo>
                  <a:pt x="20" y="53"/>
                  <a:pt x="20" y="53"/>
                  <a:pt x="20" y="53"/>
                </a:cubicBezTo>
                <a:cubicBezTo>
                  <a:pt x="19" y="55"/>
                  <a:pt x="18" y="57"/>
                  <a:pt x="18" y="59"/>
                </a:cubicBezTo>
                <a:cubicBezTo>
                  <a:pt x="18" y="67"/>
                  <a:pt x="18" y="67"/>
                  <a:pt x="18" y="67"/>
                </a:cubicBezTo>
                <a:cubicBezTo>
                  <a:pt x="18" y="70"/>
                  <a:pt x="19" y="73"/>
                  <a:pt x="21" y="74"/>
                </a:cubicBezTo>
                <a:cubicBezTo>
                  <a:pt x="23" y="82"/>
                  <a:pt x="28" y="88"/>
                  <a:pt x="30" y="90"/>
                </a:cubicBezTo>
                <a:cubicBezTo>
                  <a:pt x="30" y="97"/>
                  <a:pt x="30" y="97"/>
                  <a:pt x="30" y="97"/>
                </a:cubicBezTo>
                <a:cubicBezTo>
                  <a:pt x="30" y="99"/>
                  <a:pt x="29" y="101"/>
                  <a:pt x="27" y="102"/>
                </a:cubicBezTo>
                <a:cubicBezTo>
                  <a:pt x="10" y="113"/>
                  <a:pt x="10" y="113"/>
                  <a:pt x="10" y="113"/>
                </a:cubicBezTo>
                <a:cubicBezTo>
                  <a:pt x="4" y="116"/>
                  <a:pt x="0" y="123"/>
                  <a:pt x="0" y="131"/>
                </a:cubicBezTo>
                <a:cubicBezTo>
                  <a:pt x="0" y="164"/>
                  <a:pt x="0" y="164"/>
                  <a:pt x="0" y="164"/>
                </a:cubicBezTo>
                <a:cubicBezTo>
                  <a:pt x="2" y="165"/>
                  <a:pt x="3" y="166"/>
                  <a:pt x="5" y="167"/>
                </a:cubicBezTo>
                <a:cubicBezTo>
                  <a:pt x="5" y="131"/>
                  <a:pt x="5" y="131"/>
                  <a:pt x="5" y="131"/>
                </a:cubicBezTo>
                <a:cubicBezTo>
                  <a:pt x="5" y="125"/>
                  <a:pt x="8" y="120"/>
                  <a:pt x="13" y="117"/>
                </a:cubicBezTo>
                <a:cubicBezTo>
                  <a:pt x="30" y="107"/>
                  <a:pt x="30" y="107"/>
                  <a:pt x="30" y="107"/>
                </a:cubicBezTo>
                <a:cubicBezTo>
                  <a:pt x="33" y="105"/>
                  <a:pt x="35" y="101"/>
                  <a:pt x="35" y="97"/>
                </a:cubicBezTo>
                <a:cubicBezTo>
                  <a:pt x="35" y="88"/>
                  <a:pt x="35" y="88"/>
                  <a:pt x="35" y="88"/>
                </a:cubicBezTo>
                <a:cubicBezTo>
                  <a:pt x="35" y="88"/>
                  <a:pt x="35" y="88"/>
                  <a:pt x="35" y="88"/>
                </a:cubicBezTo>
                <a:cubicBezTo>
                  <a:pt x="35" y="87"/>
                  <a:pt x="28" y="81"/>
                  <a:pt x="26" y="72"/>
                </a:cubicBezTo>
                <a:cubicBezTo>
                  <a:pt x="26" y="71"/>
                  <a:pt x="26" y="71"/>
                  <a:pt x="26" y="71"/>
                </a:cubicBezTo>
                <a:cubicBezTo>
                  <a:pt x="25" y="71"/>
                  <a:pt x="25" y="71"/>
                  <a:pt x="25" y="71"/>
                </a:cubicBezTo>
                <a:cubicBezTo>
                  <a:pt x="24" y="70"/>
                  <a:pt x="23" y="69"/>
                  <a:pt x="23" y="67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58"/>
                  <a:pt x="23" y="57"/>
                  <a:pt x="25" y="56"/>
                </a:cubicBezTo>
                <a:cubicBezTo>
                  <a:pt x="25" y="55"/>
                  <a:pt x="25" y="55"/>
                  <a:pt x="25" y="55"/>
                </a:cubicBezTo>
                <a:cubicBezTo>
                  <a:pt x="25" y="41"/>
                  <a:pt x="25" y="41"/>
                  <a:pt x="25" y="41"/>
                </a:cubicBezTo>
                <a:cubicBezTo>
                  <a:pt x="25" y="40"/>
                  <a:pt x="27" y="23"/>
                  <a:pt x="48" y="23"/>
                </a:cubicBezTo>
                <a:cubicBezTo>
                  <a:pt x="54" y="23"/>
                  <a:pt x="59" y="25"/>
                  <a:pt x="63" y="27"/>
                </a:cubicBezTo>
                <a:cubicBezTo>
                  <a:pt x="63" y="39"/>
                  <a:pt x="63" y="39"/>
                  <a:pt x="63" y="39"/>
                </a:cubicBezTo>
                <a:cubicBezTo>
                  <a:pt x="62" y="41"/>
                  <a:pt x="61" y="44"/>
                  <a:pt x="61" y="46"/>
                </a:cubicBezTo>
                <a:cubicBezTo>
                  <a:pt x="61" y="56"/>
                  <a:pt x="61" y="56"/>
                  <a:pt x="61" y="56"/>
                </a:cubicBezTo>
                <a:cubicBezTo>
                  <a:pt x="61" y="57"/>
                  <a:pt x="61" y="58"/>
                  <a:pt x="61" y="59"/>
                </a:cubicBezTo>
                <a:cubicBezTo>
                  <a:pt x="61" y="59"/>
                  <a:pt x="61" y="59"/>
                  <a:pt x="61" y="59"/>
                </a:cubicBezTo>
                <a:cubicBezTo>
                  <a:pt x="61" y="59"/>
                  <a:pt x="61" y="59"/>
                  <a:pt x="62" y="59"/>
                </a:cubicBezTo>
                <a:cubicBezTo>
                  <a:pt x="62" y="60"/>
                  <a:pt x="62" y="60"/>
                  <a:pt x="62" y="61"/>
                </a:cubicBezTo>
                <a:cubicBezTo>
                  <a:pt x="62" y="61"/>
                  <a:pt x="62" y="61"/>
                  <a:pt x="62" y="61"/>
                </a:cubicBezTo>
                <a:cubicBezTo>
                  <a:pt x="62" y="61"/>
                  <a:pt x="62" y="61"/>
                  <a:pt x="62" y="61"/>
                </a:cubicBezTo>
                <a:cubicBezTo>
                  <a:pt x="63" y="62"/>
                  <a:pt x="63" y="62"/>
                  <a:pt x="63" y="62"/>
                </a:cubicBezTo>
                <a:cubicBezTo>
                  <a:pt x="63" y="63"/>
                  <a:pt x="64" y="63"/>
                  <a:pt x="64" y="64"/>
                </a:cubicBezTo>
                <a:cubicBezTo>
                  <a:pt x="64" y="64"/>
                  <a:pt x="64" y="64"/>
                  <a:pt x="65" y="64"/>
                </a:cubicBezTo>
                <a:cubicBezTo>
                  <a:pt x="65" y="64"/>
                  <a:pt x="65" y="64"/>
                  <a:pt x="65" y="64"/>
                </a:cubicBezTo>
                <a:cubicBezTo>
                  <a:pt x="65" y="64"/>
                  <a:pt x="65" y="64"/>
                  <a:pt x="65" y="64"/>
                </a:cubicBezTo>
                <a:cubicBezTo>
                  <a:pt x="65" y="65"/>
                  <a:pt x="65" y="66"/>
                  <a:pt x="65" y="66"/>
                </a:cubicBezTo>
                <a:cubicBezTo>
                  <a:pt x="65" y="67"/>
                  <a:pt x="65" y="67"/>
                  <a:pt x="65" y="67"/>
                </a:cubicBezTo>
                <a:cubicBezTo>
                  <a:pt x="66" y="67"/>
                  <a:pt x="66" y="67"/>
                  <a:pt x="66" y="67"/>
                </a:cubicBezTo>
                <a:cubicBezTo>
                  <a:pt x="66" y="67"/>
                  <a:pt x="66" y="68"/>
                  <a:pt x="66" y="68"/>
                </a:cubicBezTo>
                <a:cubicBezTo>
                  <a:pt x="66" y="68"/>
                  <a:pt x="66" y="69"/>
                  <a:pt x="66" y="69"/>
                </a:cubicBezTo>
                <a:cubicBezTo>
                  <a:pt x="66" y="70"/>
                  <a:pt x="67" y="70"/>
                  <a:pt x="67" y="70"/>
                </a:cubicBezTo>
                <a:cubicBezTo>
                  <a:pt x="67" y="70"/>
                  <a:pt x="67" y="71"/>
                  <a:pt x="67" y="71"/>
                </a:cubicBezTo>
                <a:cubicBezTo>
                  <a:pt x="67" y="72"/>
                  <a:pt x="67" y="72"/>
                  <a:pt x="67" y="72"/>
                </a:cubicBezTo>
                <a:cubicBezTo>
                  <a:pt x="68" y="72"/>
                  <a:pt x="68" y="72"/>
                  <a:pt x="68" y="72"/>
                </a:cubicBezTo>
                <a:cubicBezTo>
                  <a:pt x="68" y="72"/>
                  <a:pt x="68" y="72"/>
                  <a:pt x="68" y="73"/>
                </a:cubicBezTo>
                <a:cubicBezTo>
                  <a:pt x="68" y="73"/>
                  <a:pt x="68" y="74"/>
                  <a:pt x="68" y="74"/>
                </a:cubicBezTo>
                <a:cubicBezTo>
                  <a:pt x="69" y="74"/>
                  <a:pt x="69" y="74"/>
                  <a:pt x="69" y="74"/>
                </a:cubicBezTo>
                <a:cubicBezTo>
                  <a:pt x="69" y="75"/>
                  <a:pt x="69" y="75"/>
                  <a:pt x="69" y="75"/>
                </a:cubicBezTo>
                <a:cubicBezTo>
                  <a:pt x="69" y="76"/>
                  <a:pt x="70" y="76"/>
                  <a:pt x="70" y="77"/>
                </a:cubicBezTo>
                <a:cubicBezTo>
                  <a:pt x="70" y="77"/>
                  <a:pt x="70" y="77"/>
                  <a:pt x="70" y="78"/>
                </a:cubicBezTo>
                <a:cubicBezTo>
                  <a:pt x="71" y="78"/>
                  <a:pt x="71" y="79"/>
                  <a:pt x="71" y="79"/>
                </a:cubicBezTo>
                <a:cubicBezTo>
                  <a:pt x="71" y="79"/>
                  <a:pt x="71" y="80"/>
                  <a:pt x="72" y="80"/>
                </a:cubicBezTo>
                <a:cubicBezTo>
                  <a:pt x="72" y="81"/>
                  <a:pt x="73" y="81"/>
                  <a:pt x="73" y="82"/>
                </a:cubicBezTo>
                <a:cubicBezTo>
                  <a:pt x="73" y="82"/>
                  <a:pt x="73" y="82"/>
                  <a:pt x="73" y="82"/>
                </a:cubicBezTo>
                <a:cubicBezTo>
                  <a:pt x="74" y="82"/>
                  <a:pt x="74" y="83"/>
                  <a:pt x="74" y="83"/>
                </a:cubicBezTo>
                <a:cubicBezTo>
                  <a:pt x="74" y="91"/>
                  <a:pt x="74" y="91"/>
                  <a:pt x="74" y="91"/>
                </a:cubicBezTo>
                <a:cubicBezTo>
                  <a:pt x="74" y="93"/>
                  <a:pt x="72" y="96"/>
                  <a:pt x="70" y="97"/>
                </a:cubicBezTo>
                <a:cubicBezTo>
                  <a:pt x="63" y="101"/>
                  <a:pt x="63" y="101"/>
                  <a:pt x="63" y="101"/>
                </a:cubicBezTo>
                <a:cubicBezTo>
                  <a:pt x="62" y="100"/>
                  <a:pt x="62" y="100"/>
                  <a:pt x="62" y="100"/>
                </a:cubicBezTo>
                <a:cubicBezTo>
                  <a:pt x="62" y="102"/>
                  <a:pt x="62" y="102"/>
                  <a:pt x="62" y="102"/>
                </a:cubicBezTo>
                <a:cubicBezTo>
                  <a:pt x="47" y="109"/>
                  <a:pt x="47" y="109"/>
                  <a:pt x="47" y="109"/>
                </a:cubicBezTo>
                <a:cubicBezTo>
                  <a:pt x="40" y="113"/>
                  <a:pt x="36" y="121"/>
                  <a:pt x="36" y="129"/>
                </a:cubicBezTo>
                <a:cubicBezTo>
                  <a:pt x="36" y="185"/>
                  <a:pt x="36" y="185"/>
                  <a:pt x="36" y="185"/>
                </a:cubicBezTo>
                <a:cubicBezTo>
                  <a:pt x="37" y="186"/>
                  <a:pt x="39" y="186"/>
                  <a:pt x="41" y="187"/>
                </a:cubicBezTo>
                <a:cubicBezTo>
                  <a:pt x="41" y="130"/>
                  <a:pt x="41" y="130"/>
                  <a:pt x="41" y="130"/>
                </a:cubicBezTo>
                <a:cubicBezTo>
                  <a:pt x="41" y="123"/>
                  <a:pt x="44" y="117"/>
                  <a:pt x="50" y="114"/>
                </a:cubicBezTo>
                <a:cubicBezTo>
                  <a:pt x="75" y="102"/>
                  <a:pt x="75" y="102"/>
                  <a:pt x="75" y="102"/>
                </a:cubicBezTo>
                <a:cubicBezTo>
                  <a:pt x="79" y="100"/>
                  <a:pt x="81" y="96"/>
                  <a:pt x="81" y="91"/>
                </a:cubicBezTo>
                <a:cubicBezTo>
                  <a:pt x="81" y="81"/>
                  <a:pt x="81" y="81"/>
                  <a:pt x="81" y="81"/>
                </a:cubicBezTo>
                <a:cubicBezTo>
                  <a:pt x="81" y="80"/>
                  <a:pt x="81" y="80"/>
                  <a:pt x="81" y="80"/>
                </a:cubicBezTo>
                <a:cubicBezTo>
                  <a:pt x="80" y="79"/>
                  <a:pt x="79" y="78"/>
                  <a:pt x="79" y="77"/>
                </a:cubicBezTo>
                <a:cubicBezTo>
                  <a:pt x="75" y="73"/>
                  <a:pt x="73" y="68"/>
                  <a:pt x="71" y="63"/>
                </a:cubicBezTo>
                <a:cubicBezTo>
                  <a:pt x="71" y="62"/>
                  <a:pt x="71" y="62"/>
                  <a:pt x="71" y="62"/>
                </a:cubicBezTo>
                <a:cubicBezTo>
                  <a:pt x="70" y="61"/>
                  <a:pt x="70" y="61"/>
                  <a:pt x="70" y="61"/>
                </a:cubicBezTo>
                <a:cubicBezTo>
                  <a:pt x="69" y="61"/>
                  <a:pt x="69" y="61"/>
                  <a:pt x="68" y="60"/>
                </a:cubicBezTo>
                <a:cubicBezTo>
                  <a:pt x="68" y="60"/>
                  <a:pt x="67" y="60"/>
                  <a:pt x="67" y="59"/>
                </a:cubicBezTo>
                <a:cubicBezTo>
                  <a:pt x="67" y="59"/>
                  <a:pt x="67" y="59"/>
                  <a:pt x="67" y="58"/>
                </a:cubicBezTo>
                <a:cubicBezTo>
                  <a:pt x="66" y="58"/>
                  <a:pt x="66" y="57"/>
                  <a:pt x="66" y="57"/>
                </a:cubicBezTo>
                <a:cubicBezTo>
                  <a:pt x="66" y="57"/>
                  <a:pt x="66" y="56"/>
                  <a:pt x="66" y="56"/>
                </a:cubicBezTo>
                <a:cubicBezTo>
                  <a:pt x="66" y="46"/>
                  <a:pt x="66" y="46"/>
                  <a:pt x="66" y="46"/>
                </a:cubicBezTo>
                <a:cubicBezTo>
                  <a:pt x="66" y="45"/>
                  <a:pt x="67" y="43"/>
                  <a:pt x="68" y="42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25"/>
                  <a:pt x="69" y="25"/>
                  <a:pt x="69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68" y="23"/>
                  <a:pt x="69" y="17"/>
                  <a:pt x="73" y="13"/>
                </a:cubicBezTo>
                <a:cubicBezTo>
                  <a:pt x="75" y="10"/>
                  <a:pt x="78" y="8"/>
                  <a:pt x="81" y="7"/>
                </a:cubicBezTo>
                <a:cubicBezTo>
                  <a:pt x="81" y="7"/>
                  <a:pt x="82" y="7"/>
                  <a:pt x="82" y="7"/>
                </a:cubicBezTo>
                <a:cubicBezTo>
                  <a:pt x="83" y="7"/>
                  <a:pt x="85" y="6"/>
                  <a:pt x="87" y="6"/>
                </a:cubicBezTo>
                <a:cubicBezTo>
                  <a:pt x="88" y="6"/>
                  <a:pt x="90" y="6"/>
                  <a:pt x="91" y="6"/>
                </a:cubicBezTo>
                <a:cubicBezTo>
                  <a:pt x="92" y="6"/>
                  <a:pt x="93" y="5"/>
                  <a:pt x="94" y="5"/>
                </a:cubicBezTo>
                <a:cubicBezTo>
                  <a:pt x="95" y="5"/>
                  <a:pt x="96" y="6"/>
                  <a:pt x="97" y="6"/>
                </a:cubicBezTo>
                <a:cubicBezTo>
                  <a:pt x="98" y="6"/>
                  <a:pt x="100" y="6"/>
                  <a:pt x="101" y="6"/>
                </a:cubicBezTo>
                <a:cubicBezTo>
                  <a:pt x="103" y="6"/>
                  <a:pt x="105" y="7"/>
                  <a:pt x="106" y="7"/>
                </a:cubicBezTo>
                <a:cubicBezTo>
                  <a:pt x="106" y="7"/>
                  <a:pt x="107" y="7"/>
                  <a:pt x="107" y="7"/>
                </a:cubicBezTo>
                <a:cubicBezTo>
                  <a:pt x="110" y="8"/>
                  <a:pt x="113" y="10"/>
                  <a:pt x="115" y="13"/>
                </a:cubicBezTo>
                <a:cubicBezTo>
                  <a:pt x="119" y="17"/>
                  <a:pt x="120" y="23"/>
                  <a:pt x="119" y="25"/>
                </a:cubicBezTo>
                <a:cubicBezTo>
                  <a:pt x="119" y="25"/>
                  <a:pt x="119" y="25"/>
                  <a:pt x="119" y="25"/>
                </a:cubicBezTo>
                <a:cubicBezTo>
                  <a:pt x="119" y="25"/>
                  <a:pt x="119" y="25"/>
                  <a:pt x="119" y="25"/>
                </a:cubicBezTo>
                <a:cubicBezTo>
                  <a:pt x="119" y="25"/>
                  <a:pt x="119" y="25"/>
                  <a:pt x="119" y="25"/>
                </a:cubicBezTo>
                <a:cubicBezTo>
                  <a:pt x="119" y="42"/>
                  <a:pt x="119" y="42"/>
                  <a:pt x="119" y="42"/>
                </a:cubicBezTo>
                <a:cubicBezTo>
                  <a:pt x="120" y="42"/>
                  <a:pt x="120" y="42"/>
                  <a:pt x="120" y="42"/>
                </a:cubicBezTo>
                <a:cubicBezTo>
                  <a:pt x="121" y="43"/>
                  <a:pt x="122" y="45"/>
                  <a:pt x="122" y="46"/>
                </a:cubicBezTo>
                <a:cubicBezTo>
                  <a:pt x="122" y="56"/>
                  <a:pt x="122" y="56"/>
                  <a:pt x="122" y="56"/>
                </a:cubicBezTo>
                <a:cubicBezTo>
                  <a:pt x="122" y="56"/>
                  <a:pt x="122" y="57"/>
                  <a:pt x="122" y="57"/>
                </a:cubicBezTo>
                <a:cubicBezTo>
                  <a:pt x="122" y="57"/>
                  <a:pt x="122" y="58"/>
                  <a:pt x="121" y="58"/>
                </a:cubicBezTo>
                <a:cubicBezTo>
                  <a:pt x="121" y="59"/>
                  <a:pt x="121" y="59"/>
                  <a:pt x="121" y="59"/>
                </a:cubicBezTo>
                <a:cubicBezTo>
                  <a:pt x="121" y="60"/>
                  <a:pt x="120" y="60"/>
                  <a:pt x="120" y="60"/>
                </a:cubicBezTo>
                <a:cubicBezTo>
                  <a:pt x="119" y="61"/>
                  <a:pt x="119" y="61"/>
                  <a:pt x="118" y="61"/>
                </a:cubicBezTo>
                <a:cubicBezTo>
                  <a:pt x="117" y="62"/>
                  <a:pt x="117" y="62"/>
                  <a:pt x="117" y="62"/>
                </a:cubicBezTo>
                <a:cubicBezTo>
                  <a:pt x="117" y="63"/>
                  <a:pt x="117" y="63"/>
                  <a:pt x="117" y="63"/>
                </a:cubicBezTo>
                <a:cubicBezTo>
                  <a:pt x="115" y="68"/>
                  <a:pt x="113" y="73"/>
                  <a:pt x="109" y="77"/>
                </a:cubicBezTo>
                <a:cubicBezTo>
                  <a:pt x="109" y="78"/>
                  <a:pt x="108" y="79"/>
                  <a:pt x="107" y="80"/>
                </a:cubicBezTo>
                <a:cubicBezTo>
                  <a:pt x="107" y="81"/>
                  <a:pt x="107" y="81"/>
                  <a:pt x="107" y="81"/>
                </a:cubicBezTo>
                <a:cubicBezTo>
                  <a:pt x="107" y="91"/>
                  <a:pt x="107" y="91"/>
                  <a:pt x="107" y="91"/>
                </a:cubicBezTo>
                <a:cubicBezTo>
                  <a:pt x="107" y="96"/>
                  <a:pt x="109" y="100"/>
                  <a:pt x="113" y="102"/>
                </a:cubicBezTo>
                <a:cubicBezTo>
                  <a:pt x="138" y="114"/>
                  <a:pt x="138" y="114"/>
                  <a:pt x="138" y="114"/>
                </a:cubicBezTo>
                <a:cubicBezTo>
                  <a:pt x="144" y="117"/>
                  <a:pt x="147" y="123"/>
                  <a:pt x="147" y="130"/>
                </a:cubicBezTo>
                <a:cubicBezTo>
                  <a:pt x="147" y="185"/>
                  <a:pt x="147" y="185"/>
                  <a:pt x="147" y="185"/>
                </a:cubicBezTo>
                <a:cubicBezTo>
                  <a:pt x="149" y="184"/>
                  <a:pt x="151" y="183"/>
                  <a:pt x="152" y="183"/>
                </a:cubicBezTo>
                <a:cubicBezTo>
                  <a:pt x="152" y="129"/>
                  <a:pt x="152" y="129"/>
                  <a:pt x="152" y="129"/>
                </a:cubicBezTo>
                <a:cubicBezTo>
                  <a:pt x="152" y="121"/>
                  <a:pt x="148" y="113"/>
                  <a:pt x="141" y="109"/>
                </a:cubicBezTo>
                <a:cubicBezTo>
                  <a:pt x="126" y="102"/>
                  <a:pt x="126" y="102"/>
                  <a:pt x="126" y="102"/>
                </a:cubicBezTo>
                <a:cubicBezTo>
                  <a:pt x="126" y="100"/>
                  <a:pt x="126" y="100"/>
                  <a:pt x="126" y="100"/>
                </a:cubicBezTo>
                <a:cubicBezTo>
                  <a:pt x="125" y="101"/>
                  <a:pt x="125" y="101"/>
                  <a:pt x="125" y="101"/>
                </a:cubicBezTo>
                <a:cubicBezTo>
                  <a:pt x="118" y="97"/>
                  <a:pt x="118" y="97"/>
                  <a:pt x="118" y="97"/>
                </a:cubicBezTo>
                <a:cubicBezTo>
                  <a:pt x="116" y="96"/>
                  <a:pt x="114" y="93"/>
                  <a:pt x="114" y="91"/>
                </a:cubicBezTo>
                <a:cubicBezTo>
                  <a:pt x="114" y="83"/>
                  <a:pt x="114" y="83"/>
                  <a:pt x="114" y="83"/>
                </a:cubicBezTo>
                <a:cubicBezTo>
                  <a:pt x="114" y="83"/>
                  <a:pt x="114" y="82"/>
                  <a:pt x="115" y="82"/>
                </a:cubicBezTo>
                <a:cubicBezTo>
                  <a:pt x="115" y="82"/>
                  <a:pt x="115" y="82"/>
                  <a:pt x="115" y="82"/>
                </a:cubicBezTo>
                <a:cubicBezTo>
                  <a:pt x="115" y="81"/>
                  <a:pt x="116" y="81"/>
                  <a:pt x="116" y="80"/>
                </a:cubicBezTo>
                <a:cubicBezTo>
                  <a:pt x="117" y="80"/>
                  <a:pt x="117" y="79"/>
                  <a:pt x="117" y="79"/>
                </a:cubicBezTo>
                <a:cubicBezTo>
                  <a:pt x="117" y="79"/>
                  <a:pt x="117" y="78"/>
                  <a:pt x="118" y="78"/>
                </a:cubicBezTo>
                <a:cubicBezTo>
                  <a:pt x="118" y="77"/>
                  <a:pt x="118" y="77"/>
                  <a:pt x="118" y="77"/>
                </a:cubicBezTo>
                <a:cubicBezTo>
                  <a:pt x="118" y="76"/>
                  <a:pt x="119" y="76"/>
                  <a:pt x="119" y="75"/>
                </a:cubicBezTo>
                <a:cubicBezTo>
                  <a:pt x="119" y="75"/>
                  <a:pt x="119" y="75"/>
                  <a:pt x="119" y="74"/>
                </a:cubicBezTo>
                <a:cubicBezTo>
                  <a:pt x="119" y="74"/>
                  <a:pt x="119" y="74"/>
                  <a:pt x="120" y="74"/>
                </a:cubicBezTo>
                <a:cubicBezTo>
                  <a:pt x="120" y="74"/>
                  <a:pt x="120" y="73"/>
                  <a:pt x="120" y="73"/>
                </a:cubicBezTo>
                <a:cubicBezTo>
                  <a:pt x="120" y="72"/>
                  <a:pt x="120" y="72"/>
                  <a:pt x="120" y="72"/>
                </a:cubicBezTo>
                <a:cubicBezTo>
                  <a:pt x="121" y="72"/>
                  <a:pt x="121" y="72"/>
                  <a:pt x="121" y="72"/>
                </a:cubicBezTo>
                <a:cubicBezTo>
                  <a:pt x="121" y="72"/>
                  <a:pt x="121" y="72"/>
                  <a:pt x="121" y="71"/>
                </a:cubicBezTo>
                <a:cubicBezTo>
                  <a:pt x="121" y="71"/>
                  <a:pt x="121" y="70"/>
                  <a:pt x="121" y="70"/>
                </a:cubicBezTo>
                <a:cubicBezTo>
                  <a:pt x="121" y="70"/>
                  <a:pt x="122" y="70"/>
                  <a:pt x="122" y="69"/>
                </a:cubicBezTo>
                <a:cubicBezTo>
                  <a:pt x="122" y="69"/>
                  <a:pt x="122" y="68"/>
                  <a:pt x="122" y="68"/>
                </a:cubicBezTo>
                <a:cubicBezTo>
                  <a:pt x="122" y="68"/>
                  <a:pt x="122" y="67"/>
                  <a:pt x="122" y="67"/>
                </a:cubicBezTo>
                <a:cubicBezTo>
                  <a:pt x="122" y="67"/>
                  <a:pt x="122" y="67"/>
                  <a:pt x="123" y="67"/>
                </a:cubicBezTo>
                <a:cubicBezTo>
                  <a:pt x="123" y="66"/>
                  <a:pt x="123" y="66"/>
                  <a:pt x="123" y="66"/>
                </a:cubicBezTo>
                <a:cubicBezTo>
                  <a:pt x="123" y="66"/>
                  <a:pt x="123" y="65"/>
                  <a:pt x="123" y="64"/>
                </a:cubicBezTo>
                <a:cubicBezTo>
                  <a:pt x="123" y="64"/>
                  <a:pt x="123" y="64"/>
                  <a:pt x="123" y="64"/>
                </a:cubicBezTo>
                <a:cubicBezTo>
                  <a:pt x="123" y="64"/>
                  <a:pt x="123" y="64"/>
                  <a:pt x="123" y="64"/>
                </a:cubicBezTo>
                <a:cubicBezTo>
                  <a:pt x="124" y="64"/>
                  <a:pt x="124" y="64"/>
                  <a:pt x="124" y="64"/>
                </a:cubicBezTo>
                <a:cubicBezTo>
                  <a:pt x="124" y="63"/>
                  <a:pt x="125" y="63"/>
                  <a:pt x="125" y="62"/>
                </a:cubicBezTo>
                <a:cubicBezTo>
                  <a:pt x="125" y="62"/>
                  <a:pt x="125" y="62"/>
                  <a:pt x="126" y="61"/>
                </a:cubicBezTo>
                <a:cubicBezTo>
                  <a:pt x="126" y="61"/>
                  <a:pt x="126" y="61"/>
                  <a:pt x="126" y="61"/>
                </a:cubicBezTo>
                <a:cubicBezTo>
                  <a:pt x="126" y="61"/>
                  <a:pt x="126" y="61"/>
                  <a:pt x="126" y="61"/>
                </a:cubicBezTo>
                <a:cubicBezTo>
                  <a:pt x="126" y="60"/>
                  <a:pt x="126" y="60"/>
                  <a:pt x="126" y="59"/>
                </a:cubicBezTo>
                <a:cubicBezTo>
                  <a:pt x="127" y="59"/>
                  <a:pt x="127" y="59"/>
                  <a:pt x="127" y="59"/>
                </a:cubicBezTo>
                <a:cubicBezTo>
                  <a:pt x="127" y="59"/>
                  <a:pt x="127" y="59"/>
                  <a:pt x="127" y="59"/>
                </a:cubicBezTo>
                <a:cubicBezTo>
                  <a:pt x="127" y="58"/>
                  <a:pt x="127" y="57"/>
                  <a:pt x="127" y="56"/>
                </a:cubicBezTo>
                <a:cubicBezTo>
                  <a:pt x="127" y="46"/>
                  <a:pt x="127" y="46"/>
                  <a:pt x="127" y="46"/>
                </a:cubicBezTo>
                <a:cubicBezTo>
                  <a:pt x="127" y="44"/>
                  <a:pt x="126" y="41"/>
                  <a:pt x="125" y="39"/>
                </a:cubicBezTo>
                <a:cubicBezTo>
                  <a:pt x="125" y="27"/>
                  <a:pt x="125" y="27"/>
                  <a:pt x="125" y="27"/>
                </a:cubicBezTo>
                <a:cubicBezTo>
                  <a:pt x="129" y="25"/>
                  <a:pt x="134" y="23"/>
                  <a:pt x="140" y="23"/>
                </a:cubicBezTo>
                <a:cubicBezTo>
                  <a:pt x="161" y="23"/>
                  <a:pt x="163" y="40"/>
                  <a:pt x="163" y="41"/>
                </a:cubicBezTo>
                <a:cubicBezTo>
                  <a:pt x="163" y="55"/>
                  <a:pt x="163" y="55"/>
                  <a:pt x="163" y="55"/>
                </a:cubicBezTo>
                <a:cubicBezTo>
                  <a:pt x="163" y="56"/>
                  <a:pt x="163" y="56"/>
                  <a:pt x="163" y="56"/>
                </a:cubicBezTo>
                <a:cubicBezTo>
                  <a:pt x="165" y="57"/>
                  <a:pt x="165" y="58"/>
                  <a:pt x="165" y="59"/>
                </a:cubicBezTo>
                <a:cubicBezTo>
                  <a:pt x="165" y="67"/>
                  <a:pt x="165" y="67"/>
                  <a:pt x="165" y="67"/>
                </a:cubicBezTo>
                <a:cubicBezTo>
                  <a:pt x="165" y="69"/>
                  <a:pt x="164" y="70"/>
                  <a:pt x="163" y="71"/>
                </a:cubicBezTo>
                <a:cubicBezTo>
                  <a:pt x="162" y="71"/>
                  <a:pt x="162" y="71"/>
                  <a:pt x="162" y="71"/>
                </a:cubicBezTo>
                <a:cubicBezTo>
                  <a:pt x="162" y="72"/>
                  <a:pt x="162" y="72"/>
                  <a:pt x="162" y="72"/>
                </a:cubicBezTo>
                <a:cubicBezTo>
                  <a:pt x="160" y="81"/>
                  <a:pt x="153" y="87"/>
                  <a:pt x="153" y="88"/>
                </a:cubicBezTo>
                <a:cubicBezTo>
                  <a:pt x="153" y="88"/>
                  <a:pt x="153" y="88"/>
                  <a:pt x="153" y="88"/>
                </a:cubicBezTo>
                <a:cubicBezTo>
                  <a:pt x="153" y="97"/>
                  <a:pt x="153" y="97"/>
                  <a:pt x="153" y="97"/>
                </a:cubicBezTo>
                <a:cubicBezTo>
                  <a:pt x="153" y="101"/>
                  <a:pt x="155" y="105"/>
                  <a:pt x="158" y="107"/>
                </a:cubicBezTo>
                <a:cubicBezTo>
                  <a:pt x="175" y="117"/>
                  <a:pt x="175" y="117"/>
                  <a:pt x="175" y="117"/>
                </a:cubicBezTo>
                <a:cubicBezTo>
                  <a:pt x="180" y="120"/>
                  <a:pt x="183" y="125"/>
                  <a:pt x="183" y="131"/>
                </a:cubicBezTo>
                <a:cubicBezTo>
                  <a:pt x="183" y="164"/>
                  <a:pt x="183" y="164"/>
                  <a:pt x="183" y="164"/>
                </a:cubicBezTo>
                <a:cubicBezTo>
                  <a:pt x="185" y="162"/>
                  <a:pt x="186" y="161"/>
                  <a:pt x="188" y="159"/>
                </a:cubicBezTo>
              </a:path>
            </a:pathLst>
          </a:custGeom>
          <a:solidFill>
            <a:srgbClr val="0080B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2200" dirty="0">
              <a:solidFill>
                <a:srgbClr val="E6E6E6"/>
              </a:solidFill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206" name="Line 121">
            <a:extLst>
              <a:ext uri="{FF2B5EF4-FFF2-40B4-BE49-F238E27FC236}">
                <a16:creationId xmlns:a16="http://schemas.microsoft.com/office/drawing/2014/main" id="{C5DC7882-81FD-49A2-9598-45F29B3154D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502438" y="7240392"/>
            <a:ext cx="562346" cy="564632"/>
          </a:xfrm>
          <a:prstGeom prst="line">
            <a:avLst/>
          </a:prstGeom>
          <a:noFill/>
          <a:ln w="7938" cap="flat">
            <a:solidFill>
              <a:srgbClr val="0080B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220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207" name="Oval 123">
            <a:extLst>
              <a:ext uri="{FF2B5EF4-FFF2-40B4-BE49-F238E27FC236}">
                <a16:creationId xmlns:a16="http://schemas.microsoft.com/office/drawing/2014/main" id="{C731FBE1-E419-4652-9161-975EA0F844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96744" y="7523851"/>
            <a:ext cx="86866" cy="89152"/>
          </a:xfrm>
          <a:prstGeom prst="ellipse">
            <a:avLst/>
          </a:prstGeom>
          <a:solidFill>
            <a:srgbClr val="0080B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2200">
              <a:solidFill>
                <a:srgbClr val="E6E6E6"/>
              </a:solidFill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208" name="Oval 120">
            <a:extLst>
              <a:ext uri="{FF2B5EF4-FFF2-40B4-BE49-F238E27FC236}">
                <a16:creationId xmlns:a16="http://schemas.microsoft.com/office/drawing/2014/main" id="{7EACF4A4-7F04-4362-9328-313126B9AC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69825" y="7701405"/>
            <a:ext cx="660642" cy="653784"/>
          </a:xfrm>
          <a:prstGeom prst="ellipse">
            <a:avLst/>
          </a:prstGeom>
          <a:noFill/>
          <a:ln w="7938" cap="flat">
            <a:solidFill>
              <a:srgbClr val="0080B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220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209" name="Freeform 134">
            <a:extLst>
              <a:ext uri="{FF2B5EF4-FFF2-40B4-BE49-F238E27FC236}">
                <a16:creationId xmlns:a16="http://schemas.microsoft.com/office/drawing/2014/main" id="{1C7F8E04-F2FD-4F00-98F3-BBE433A21AFE}"/>
              </a:ext>
            </a:extLst>
          </p:cNvPr>
          <p:cNvSpPr>
            <a:spLocks/>
          </p:cNvSpPr>
          <p:nvPr/>
        </p:nvSpPr>
        <p:spPr bwMode="auto">
          <a:xfrm>
            <a:off x="5007342" y="6807319"/>
            <a:ext cx="429761" cy="429761"/>
          </a:xfrm>
          <a:custGeom>
            <a:avLst/>
            <a:gdLst>
              <a:gd name="T0" fmla="*/ 161 w 188"/>
              <a:gd name="T1" fmla="*/ 102 h 187"/>
              <a:gd name="T2" fmla="*/ 170 w 188"/>
              <a:gd name="T3" fmla="*/ 67 h 187"/>
              <a:gd name="T4" fmla="*/ 140 w 188"/>
              <a:gd name="T5" fmla="*/ 18 h 187"/>
              <a:gd name="T6" fmla="*/ 124 w 188"/>
              <a:gd name="T7" fmla="*/ 18 h 187"/>
              <a:gd name="T8" fmla="*/ 121 w 188"/>
              <a:gd name="T9" fmla="*/ 12 h 187"/>
              <a:gd name="T10" fmla="*/ 94 w 188"/>
              <a:gd name="T11" fmla="*/ 0 h 187"/>
              <a:gd name="T12" fmla="*/ 67 w 188"/>
              <a:gd name="T13" fmla="*/ 12 h 187"/>
              <a:gd name="T14" fmla="*/ 64 w 188"/>
              <a:gd name="T15" fmla="*/ 18 h 187"/>
              <a:gd name="T16" fmla="*/ 48 w 188"/>
              <a:gd name="T17" fmla="*/ 18 h 187"/>
              <a:gd name="T18" fmla="*/ 18 w 188"/>
              <a:gd name="T19" fmla="*/ 67 h 187"/>
              <a:gd name="T20" fmla="*/ 27 w 188"/>
              <a:gd name="T21" fmla="*/ 102 h 187"/>
              <a:gd name="T22" fmla="*/ 5 w 188"/>
              <a:gd name="T23" fmla="*/ 167 h 187"/>
              <a:gd name="T24" fmla="*/ 35 w 188"/>
              <a:gd name="T25" fmla="*/ 97 h 187"/>
              <a:gd name="T26" fmla="*/ 26 w 188"/>
              <a:gd name="T27" fmla="*/ 71 h 187"/>
              <a:gd name="T28" fmla="*/ 25 w 188"/>
              <a:gd name="T29" fmla="*/ 56 h 187"/>
              <a:gd name="T30" fmla="*/ 63 w 188"/>
              <a:gd name="T31" fmla="*/ 27 h 187"/>
              <a:gd name="T32" fmla="*/ 61 w 188"/>
              <a:gd name="T33" fmla="*/ 59 h 187"/>
              <a:gd name="T34" fmla="*/ 62 w 188"/>
              <a:gd name="T35" fmla="*/ 61 h 187"/>
              <a:gd name="T36" fmla="*/ 65 w 188"/>
              <a:gd name="T37" fmla="*/ 64 h 187"/>
              <a:gd name="T38" fmla="*/ 65 w 188"/>
              <a:gd name="T39" fmla="*/ 67 h 187"/>
              <a:gd name="T40" fmla="*/ 67 w 188"/>
              <a:gd name="T41" fmla="*/ 70 h 187"/>
              <a:gd name="T42" fmla="*/ 68 w 188"/>
              <a:gd name="T43" fmla="*/ 73 h 187"/>
              <a:gd name="T44" fmla="*/ 70 w 188"/>
              <a:gd name="T45" fmla="*/ 77 h 187"/>
              <a:gd name="T46" fmla="*/ 73 w 188"/>
              <a:gd name="T47" fmla="*/ 82 h 187"/>
              <a:gd name="T48" fmla="*/ 70 w 188"/>
              <a:gd name="T49" fmla="*/ 97 h 187"/>
              <a:gd name="T50" fmla="*/ 47 w 188"/>
              <a:gd name="T51" fmla="*/ 109 h 187"/>
              <a:gd name="T52" fmla="*/ 41 w 188"/>
              <a:gd name="T53" fmla="*/ 130 h 187"/>
              <a:gd name="T54" fmla="*/ 81 w 188"/>
              <a:gd name="T55" fmla="*/ 81 h 187"/>
              <a:gd name="T56" fmla="*/ 71 w 188"/>
              <a:gd name="T57" fmla="*/ 62 h 187"/>
              <a:gd name="T58" fmla="*/ 67 w 188"/>
              <a:gd name="T59" fmla="*/ 58 h 187"/>
              <a:gd name="T60" fmla="*/ 68 w 188"/>
              <a:gd name="T61" fmla="*/ 42 h 187"/>
              <a:gd name="T62" fmla="*/ 69 w 188"/>
              <a:gd name="T63" fmla="*/ 25 h 187"/>
              <a:gd name="T64" fmla="*/ 82 w 188"/>
              <a:gd name="T65" fmla="*/ 7 h 187"/>
              <a:gd name="T66" fmla="*/ 97 w 188"/>
              <a:gd name="T67" fmla="*/ 6 h 187"/>
              <a:gd name="T68" fmla="*/ 115 w 188"/>
              <a:gd name="T69" fmla="*/ 13 h 187"/>
              <a:gd name="T70" fmla="*/ 119 w 188"/>
              <a:gd name="T71" fmla="*/ 25 h 187"/>
              <a:gd name="T72" fmla="*/ 122 w 188"/>
              <a:gd name="T73" fmla="*/ 56 h 187"/>
              <a:gd name="T74" fmla="*/ 120 w 188"/>
              <a:gd name="T75" fmla="*/ 60 h 187"/>
              <a:gd name="T76" fmla="*/ 109 w 188"/>
              <a:gd name="T77" fmla="*/ 77 h 187"/>
              <a:gd name="T78" fmla="*/ 113 w 188"/>
              <a:gd name="T79" fmla="*/ 102 h 187"/>
              <a:gd name="T80" fmla="*/ 152 w 188"/>
              <a:gd name="T81" fmla="*/ 183 h 187"/>
              <a:gd name="T82" fmla="*/ 126 w 188"/>
              <a:gd name="T83" fmla="*/ 100 h 187"/>
              <a:gd name="T84" fmla="*/ 114 w 188"/>
              <a:gd name="T85" fmla="*/ 83 h 187"/>
              <a:gd name="T86" fmla="*/ 117 w 188"/>
              <a:gd name="T87" fmla="*/ 79 h 187"/>
              <a:gd name="T88" fmla="*/ 119 w 188"/>
              <a:gd name="T89" fmla="*/ 74 h 187"/>
              <a:gd name="T90" fmla="*/ 121 w 188"/>
              <a:gd name="T91" fmla="*/ 72 h 187"/>
              <a:gd name="T92" fmla="*/ 122 w 188"/>
              <a:gd name="T93" fmla="*/ 68 h 187"/>
              <a:gd name="T94" fmla="*/ 123 w 188"/>
              <a:gd name="T95" fmla="*/ 64 h 187"/>
              <a:gd name="T96" fmla="*/ 125 w 188"/>
              <a:gd name="T97" fmla="*/ 62 h 187"/>
              <a:gd name="T98" fmla="*/ 126 w 188"/>
              <a:gd name="T99" fmla="*/ 59 h 187"/>
              <a:gd name="T100" fmla="*/ 127 w 188"/>
              <a:gd name="T101" fmla="*/ 46 h 187"/>
              <a:gd name="T102" fmla="*/ 163 w 188"/>
              <a:gd name="T103" fmla="*/ 41 h 187"/>
              <a:gd name="T104" fmla="*/ 165 w 188"/>
              <a:gd name="T105" fmla="*/ 67 h 187"/>
              <a:gd name="T106" fmla="*/ 153 w 188"/>
              <a:gd name="T107" fmla="*/ 88 h 187"/>
              <a:gd name="T108" fmla="*/ 175 w 188"/>
              <a:gd name="T109" fmla="*/ 117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88" h="187">
                <a:moveTo>
                  <a:pt x="188" y="159"/>
                </a:moveTo>
                <a:cubicBezTo>
                  <a:pt x="188" y="131"/>
                  <a:pt x="188" y="131"/>
                  <a:pt x="188" y="131"/>
                </a:cubicBezTo>
                <a:cubicBezTo>
                  <a:pt x="188" y="123"/>
                  <a:pt x="184" y="116"/>
                  <a:pt x="178" y="113"/>
                </a:cubicBezTo>
                <a:cubicBezTo>
                  <a:pt x="161" y="102"/>
                  <a:pt x="161" y="102"/>
                  <a:pt x="161" y="102"/>
                </a:cubicBezTo>
                <a:cubicBezTo>
                  <a:pt x="159" y="101"/>
                  <a:pt x="158" y="99"/>
                  <a:pt x="158" y="97"/>
                </a:cubicBezTo>
                <a:cubicBezTo>
                  <a:pt x="158" y="90"/>
                  <a:pt x="158" y="90"/>
                  <a:pt x="158" y="90"/>
                </a:cubicBezTo>
                <a:cubicBezTo>
                  <a:pt x="160" y="88"/>
                  <a:pt x="165" y="82"/>
                  <a:pt x="167" y="74"/>
                </a:cubicBezTo>
                <a:cubicBezTo>
                  <a:pt x="169" y="73"/>
                  <a:pt x="170" y="70"/>
                  <a:pt x="170" y="67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70" y="57"/>
                  <a:pt x="169" y="55"/>
                  <a:pt x="168" y="53"/>
                </a:cubicBezTo>
                <a:cubicBezTo>
                  <a:pt x="168" y="41"/>
                  <a:pt x="168" y="41"/>
                  <a:pt x="168" y="41"/>
                </a:cubicBezTo>
                <a:cubicBezTo>
                  <a:pt x="168" y="41"/>
                  <a:pt x="166" y="18"/>
                  <a:pt x="140" y="18"/>
                </a:cubicBezTo>
                <a:cubicBezTo>
                  <a:pt x="134" y="18"/>
                  <a:pt x="129" y="19"/>
                  <a:pt x="124" y="22"/>
                </a:cubicBezTo>
                <a:cubicBezTo>
                  <a:pt x="124" y="21"/>
                  <a:pt x="124" y="21"/>
                  <a:pt x="124" y="20"/>
                </a:cubicBezTo>
                <a:cubicBezTo>
                  <a:pt x="124" y="20"/>
                  <a:pt x="124" y="20"/>
                  <a:pt x="124" y="19"/>
                </a:cubicBezTo>
                <a:cubicBezTo>
                  <a:pt x="124" y="19"/>
                  <a:pt x="124" y="18"/>
                  <a:pt x="124" y="18"/>
                </a:cubicBezTo>
                <a:cubicBezTo>
                  <a:pt x="124" y="18"/>
                  <a:pt x="123" y="17"/>
                  <a:pt x="123" y="17"/>
                </a:cubicBezTo>
                <a:cubicBezTo>
                  <a:pt x="123" y="16"/>
                  <a:pt x="123" y="16"/>
                  <a:pt x="123" y="15"/>
                </a:cubicBezTo>
                <a:cubicBezTo>
                  <a:pt x="123" y="15"/>
                  <a:pt x="122" y="14"/>
                  <a:pt x="122" y="14"/>
                </a:cubicBezTo>
                <a:cubicBezTo>
                  <a:pt x="122" y="13"/>
                  <a:pt x="122" y="13"/>
                  <a:pt x="121" y="12"/>
                </a:cubicBezTo>
                <a:cubicBezTo>
                  <a:pt x="121" y="12"/>
                  <a:pt x="120" y="11"/>
                  <a:pt x="120" y="11"/>
                </a:cubicBezTo>
                <a:cubicBezTo>
                  <a:pt x="120" y="10"/>
                  <a:pt x="120" y="10"/>
                  <a:pt x="119" y="9"/>
                </a:cubicBezTo>
                <a:cubicBezTo>
                  <a:pt x="114" y="3"/>
                  <a:pt x="106" y="0"/>
                  <a:pt x="94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82" y="0"/>
                  <a:pt x="74" y="3"/>
                  <a:pt x="69" y="9"/>
                </a:cubicBezTo>
                <a:cubicBezTo>
                  <a:pt x="68" y="10"/>
                  <a:pt x="68" y="10"/>
                  <a:pt x="68" y="11"/>
                </a:cubicBezTo>
                <a:cubicBezTo>
                  <a:pt x="68" y="11"/>
                  <a:pt x="67" y="12"/>
                  <a:pt x="67" y="12"/>
                </a:cubicBezTo>
                <a:cubicBezTo>
                  <a:pt x="66" y="13"/>
                  <a:pt x="66" y="13"/>
                  <a:pt x="66" y="14"/>
                </a:cubicBezTo>
                <a:cubicBezTo>
                  <a:pt x="66" y="14"/>
                  <a:pt x="65" y="15"/>
                  <a:pt x="65" y="15"/>
                </a:cubicBezTo>
                <a:cubicBezTo>
                  <a:pt x="65" y="16"/>
                  <a:pt x="65" y="16"/>
                  <a:pt x="65" y="17"/>
                </a:cubicBezTo>
                <a:cubicBezTo>
                  <a:pt x="65" y="17"/>
                  <a:pt x="64" y="18"/>
                  <a:pt x="64" y="18"/>
                </a:cubicBezTo>
                <a:cubicBezTo>
                  <a:pt x="64" y="18"/>
                  <a:pt x="64" y="19"/>
                  <a:pt x="64" y="19"/>
                </a:cubicBezTo>
                <a:cubicBezTo>
                  <a:pt x="64" y="20"/>
                  <a:pt x="64" y="20"/>
                  <a:pt x="64" y="20"/>
                </a:cubicBezTo>
                <a:cubicBezTo>
                  <a:pt x="64" y="21"/>
                  <a:pt x="64" y="21"/>
                  <a:pt x="64" y="22"/>
                </a:cubicBezTo>
                <a:cubicBezTo>
                  <a:pt x="59" y="19"/>
                  <a:pt x="54" y="18"/>
                  <a:pt x="48" y="18"/>
                </a:cubicBezTo>
                <a:cubicBezTo>
                  <a:pt x="22" y="18"/>
                  <a:pt x="20" y="41"/>
                  <a:pt x="20" y="41"/>
                </a:cubicBezTo>
                <a:cubicBezTo>
                  <a:pt x="20" y="53"/>
                  <a:pt x="20" y="53"/>
                  <a:pt x="20" y="53"/>
                </a:cubicBezTo>
                <a:cubicBezTo>
                  <a:pt x="19" y="55"/>
                  <a:pt x="18" y="57"/>
                  <a:pt x="18" y="59"/>
                </a:cubicBezTo>
                <a:cubicBezTo>
                  <a:pt x="18" y="67"/>
                  <a:pt x="18" y="67"/>
                  <a:pt x="18" y="67"/>
                </a:cubicBezTo>
                <a:cubicBezTo>
                  <a:pt x="18" y="70"/>
                  <a:pt x="19" y="73"/>
                  <a:pt x="21" y="74"/>
                </a:cubicBezTo>
                <a:cubicBezTo>
                  <a:pt x="23" y="82"/>
                  <a:pt x="28" y="88"/>
                  <a:pt x="30" y="90"/>
                </a:cubicBezTo>
                <a:cubicBezTo>
                  <a:pt x="30" y="97"/>
                  <a:pt x="30" y="97"/>
                  <a:pt x="30" y="97"/>
                </a:cubicBezTo>
                <a:cubicBezTo>
                  <a:pt x="30" y="99"/>
                  <a:pt x="29" y="101"/>
                  <a:pt x="27" y="102"/>
                </a:cubicBezTo>
                <a:cubicBezTo>
                  <a:pt x="10" y="113"/>
                  <a:pt x="10" y="113"/>
                  <a:pt x="10" y="113"/>
                </a:cubicBezTo>
                <a:cubicBezTo>
                  <a:pt x="4" y="116"/>
                  <a:pt x="0" y="123"/>
                  <a:pt x="0" y="131"/>
                </a:cubicBezTo>
                <a:cubicBezTo>
                  <a:pt x="0" y="164"/>
                  <a:pt x="0" y="164"/>
                  <a:pt x="0" y="164"/>
                </a:cubicBezTo>
                <a:cubicBezTo>
                  <a:pt x="2" y="165"/>
                  <a:pt x="3" y="166"/>
                  <a:pt x="5" y="167"/>
                </a:cubicBezTo>
                <a:cubicBezTo>
                  <a:pt x="5" y="131"/>
                  <a:pt x="5" y="131"/>
                  <a:pt x="5" y="131"/>
                </a:cubicBezTo>
                <a:cubicBezTo>
                  <a:pt x="5" y="125"/>
                  <a:pt x="8" y="120"/>
                  <a:pt x="13" y="117"/>
                </a:cubicBezTo>
                <a:cubicBezTo>
                  <a:pt x="30" y="107"/>
                  <a:pt x="30" y="107"/>
                  <a:pt x="30" y="107"/>
                </a:cubicBezTo>
                <a:cubicBezTo>
                  <a:pt x="33" y="105"/>
                  <a:pt x="35" y="101"/>
                  <a:pt x="35" y="97"/>
                </a:cubicBezTo>
                <a:cubicBezTo>
                  <a:pt x="35" y="88"/>
                  <a:pt x="35" y="88"/>
                  <a:pt x="35" y="88"/>
                </a:cubicBezTo>
                <a:cubicBezTo>
                  <a:pt x="35" y="88"/>
                  <a:pt x="35" y="88"/>
                  <a:pt x="35" y="88"/>
                </a:cubicBezTo>
                <a:cubicBezTo>
                  <a:pt x="35" y="87"/>
                  <a:pt x="28" y="81"/>
                  <a:pt x="26" y="72"/>
                </a:cubicBezTo>
                <a:cubicBezTo>
                  <a:pt x="26" y="71"/>
                  <a:pt x="26" y="71"/>
                  <a:pt x="26" y="71"/>
                </a:cubicBezTo>
                <a:cubicBezTo>
                  <a:pt x="25" y="71"/>
                  <a:pt x="25" y="71"/>
                  <a:pt x="25" y="71"/>
                </a:cubicBezTo>
                <a:cubicBezTo>
                  <a:pt x="24" y="70"/>
                  <a:pt x="23" y="69"/>
                  <a:pt x="23" y="67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58"/>
                  <a:pt x="23" y="57"/>
                  <a:pt x="25" y="56"/>
                </a:cubicBezTo>
                <a:cubicBezTo>
                  <a:pt x="25" y="55"/>
                  <a:pt x="25" y="55"/>
                  <a:pt x="25" y="55"/>
                </a:cubicBezTo>
                <a:cubicBezTo>
                  <a:pt x="25" y="41"/>
                  <a:pt x="25" y="41"/>
                  <a:pt x="25" y="41"/>
                </a:cubicBezTo>
                <a:cubicBezTo>
                  <a:pt x="25" y="40"/>
                  <a:pt x="27" y="23"/>
                  <a:pt x="48" y="23"/>
                </a:cubicBezTo>
                <a:cubicBezTo>
                  <a:pt x="54" y="23"/>
                  <a:pt x="59" y="25"/>
                  <a:pt x="63" y="27"/>
                </a:cubicBezTo>
                <a:cubicBezTo>
                  <a:pt x="63" y="39"/>
                  <a:pt x="63" y="39"/>
                  <a:pt x="63" y="39"/>
                </a:cubicBezTo>
                <a:cubicBezTo>
                  <a:pt x="62" y="41"/>
                  <a:pt x="61" y="44"/>
                  <a:pt x="61" y="46"/>
                </a:cubicBezTo>
                <a:cubicBezTo>
                  <a:pt x="61" y="56"/>
                  <a:pt x="61" y="56"/>
                  <a:pt x="61" y="56"/>
                </a:cubicBezTo>
                <a:cubicBezTo>
                  <a:pt x="61" y="57"/>
                  <a:pt x="61" y="58"/>
                  <a:pt x="61" y="59"/>
                </a:cubicBezTo>
                <a:cubicBezTo>
                  <a:pt x="61" y="59"/>
                  <a:pt x="61" y="59"/>
                  <a:pt x="61" y="59"/>
                </a:cubicBezTo>
                <a:cubicBezTo>
                  <a:pt x="61" y="59"/>
                  <a:pt x="61" y="59"/>
                  <a:pt x="62" y="59"/>
                </a:cubicBezTo>
                <a:cubicBezTo>
                  <a:pt x="62" y="60"/>
                  <a:pt x="62" y="60"/>
                  <a:pt x="62" y="61"/>
                </a:cubicBezTo>
                <a:cubicBezTo>
                  <a:pt x="62" y="61"/>
                  <a:pt x="62" y="61"/>
                  <a:pt x="62" y="61"/>
                </a:cubicBezTo>
                <a:cubicBezTo>
                  <a:pt x="62" y="61"/>
                  <a:pt x="62" y="61"/>
                  <a:pt x="62" y="61"/>
                </a:cubicBezTo>
                <a:cubicBezTo>
                  <a:pt x="63" y="62"/>
                  <a:pt x="63" y="62"/>
                  <a:pt x="63" y="62"/>
                </a:cubicBezTo>
                <a:cubicBezTo>
                  <a:pt x="63" y="63"/>
                  <a:pt x="64" y="63"/>
                  <a:pt x="64" y="64"/>
                </a:cubicBezTo>
                <a:cubicBezTo>
                  <a:pt x="64" y="64"/>
                  <a:pt x="64" y="64"/>
                  <a:pt x="65" y="64"/>
                </a:cubicBezTo>
                <a:cubicBezTo>
                  <a:pt x="65" y="64"/>
                  <a:pt x="65" y="64"/>
                  <a:pt x="65" y="64"/>
                </a:cubicBezTo>
                <a:cubicBezTo>
                  <a:pt x="65" y="64"/>
                  <a:pt x="65" y="64"/>
                  <a:pt x="65" y="64"/>
                </a:cubicBezTo>
                <a:cubicBezTo>
                  <a:pt x="65" y="65"/>
                  <a:pt x="65" y="66"/>
                  <a:pt x="65" y="66"/>
                </a:cubicBezTo>
                <a:cubicBezTo>
                  <a:pt x="65" y="67"/>
                  <a:pt x="65" y="67"/>
                  <a:pt x="65" y="67"/>
                </a:cubicBezTo>
                <a:cubicBezTo>
                  <a:pt x="66" y="67"/>
                  <a:pt x="66" y="67"/>
                  <a:pt x="66" y="67"/>
                </a:cubicBezTo>
                <a:cubicBezTo>
                  <a:pt x="66" y="67"/>
                  <a:pt x="66" y="68"/>
                  <a:pt x="66" y="68"/>
                </a:cubicBezTo>
                <a:cubicBezTo>
                  <a:pt x="66" y="68"/>
                  <a:pt x="66" y="69"/>
                  <a:pt x="66" y="69"/>
                </a:cubicBezTo>
                <a:cubicBezTo>
                  <a:pt x="66" y="70"/>
                  <a:pt x="67" y="70"/>
                  <a:pt x="67" y="70"/>
                </a:cubicBezTo>
                <a:cubicBezTo>
                  <a:pt x="67" y="70"/>
                  <a:pt x="67" y="71"/>
                  <a:pt x="67" y="71"/>
                </a:cubicBezTo>
                <a:cubicBezTo>
                  <a:pt x="67" y="72"/>
                  <a:pt x="67" y="72"/>
                  <a:pt x="67" y="72"/>
                </a:cubicBezTo>
                <a:cubicBezTo>
                  <a:pt x="68" y="72"/>
                  <a:pt x="68" y="72"/>
                  <a:pt x="68" y="72"/>
                </a:cubicBezTo>
                <a:cubicBezTo>
                  <a:pt x="68" y="72"/>
                  <a:pt x="68" y="72"/>
                  <a:pt x="68" y="73"/>
                </a:cubicBezTo>
                <a:cubicBezTo>
                  <a:pt x="68" y="73"/>
                  <a:pt x="68" y="74"/>
                  <a:pt x="68" y="74"/>
                </a:cubicBezTo>
                <a:cubicBezTo>
                  <a:pt x="69" y="74"/>
                  <a:pt x="69" y="74"/>
                  <a:pt x="69" y="74"/>
                </a:cubicBezTo>
                <a:cubicBezTo>
                  <a:pt x="69" y="75"/>
                  <a:pt x="69" y="75"/>
                  <a:pt x="69" y="75"/>
                </a:cubicBezTo>
                <a:cubicBezTo>
                  <a:pt x="69" y="76"/>
                  <a:pt x="70" y="76"/>
                  <a:pt x="70" y="77"/>
                </a:cubicBezTo>
                <a:cubicBezTo>
                  <a:pt x="70" y="77"/>
                  <a:pt x="70" y="77"/>
                  <a:pt x="70" y="78"/>
                </a:cubicBezTo>
                <a:cubicBezTo>
                  <a:pt x="71" y="78"/>
                  <a:pt x="71" y="79"/>
                  <a:pt x="71" y="79"/>
                </a:cubicBezTo>
                <a:cubicBezTo>
                  <a:pt x="71" y="79"/>
                  <a:pt x="71" y="80"/>
                  <a:pt x="72" y="80"/>
                </a:cubicBezTo>
                <a:cubicBezTo>
                  <a:pt x="72" y="81"/>
                  <a:pt x="73" y="81"/>
                  <a:pt x="73" y="82"/>
                </a:cubicBezTo>
                <a:cubicBezTo>
                  <a:pt x="73" y="82"/>
                  <a:pt x="73" y="82"/>
                  <a:pt x="73" y="82"/>
                </a:cubicBezTo>
                <a:cubicBezTo>
                  <a:pt x="74" y="82"/>
                  <a:pt x="74" y="83"/>
                  <a:pt x="74" y="83"/>
                </a:cubicBezTo>
                <a:cubicBezTo>
                  <a:pt x="74" y="91"/>
                  <a:pt x="74" y="91"/>
                  <a:pt x="74" y="91"/>
                </a:cubicBezTo>
                <a:cubicBezTo>
                  <a:pt x="74" y="93"/>
                  <a:pt x="72" y="96"/>
                  <a:pt x="70" y="97"/>
                </a:cubicBezTo>
                <a:cubicBezTo>
                  <a:pt x="63" y="101"/>
                  <a:pt x="63" y="101"/>
                  <a:pt x="63" y="101"/>
                </a:cubicBezTo>
                <a:cubicBezTo>
                  <a:pt x="62" y="100"/>
                  <a:pt x="62" y="100"/>
                  <a:pt x="62" y="100"/>
                </a:cubicBezTo>
                <a:cubicBezTo>
                  <a:pt x="62" y="102"/>
                  <a:pt x="62" y="102"/>
                  <a:pt x="62" y="102"/>
                </a:cubicBezTo>
                <a:cubicBezTo>
                  <a:pt x="47" y="109"/>
                  <a:pt x="47" y="109"/>
                  <a:pt x="47" y="109"/>
                </a:cubicBezTo>
                <a:cubicBezTo>
                  <a:pt x="40" y="113"/>
                  <a:pt x="36" y="121"/>
                  <a:pt x="36" y="129"/>
                </a:cubicBezTo>
                <a:cubicBezTo>
                  <a:pt x="36" y="185"/>
                  <a:pt x="36" y="185"/>
                  <a:pt x="36" y="185"/>
                </a:cubicBezTo>
                <a:cubicBezTo>
                  <a:pt x="37" y="186"/>
                  <a:pt x="39" y="186"/>
                  <a:pt x="41" y="187"/>
                </a:cubicBezTo>
                <a:cubicBezTo>
                  <a:pt x="41" y="130"/>
                  <a:pt x="41" y="130"/>
                  <a:pt x="41" y="130"/>
                </a:cubicBezTo>
                <a:cubicBezTo>
                  <a:pt x="41" y="123"/>
                  <a:pt x="44" y="117"/>
                  <a:pt x="50" y="114"/>
                </a:cubicBezTo>
                <a:cubicBezTo>
                  <a:pt x="75" y="102"/>
                  <a:pt x="75" y="102"/>
                  <a:pt x="75" y="102"/>
                </a:cubicBezTo>
                <a:cubicBezTo>
                  <a:pt x="79" y="100"/>
                  <a:pt x="81" y="96"/>
                  <a:pt x="81" y="91"/>
                </a:cubicBezTo>
                <a:cubicBezTo>
                  <a:pt x="81" y="81"/>
                  <a:pt x="81" y="81"/>
                  <a:pt x="81" y="81"/>
                </a:cubicBezTo>
                <a:cubicBezTo>
                  <a:pt x="81" y="80"/>
                  <a:pt x="81" y="80"/>
                  <a:pt x="81" y="80"/>
                </a:cubicBezTo>
                <a:cubicBezTo>
                  <a:pt x="80" y="79"/>
                  <a:pt x="79" y="78"/>
                  <a:pt x="79" y="77"/>
                </a:cubicBezTo>
                <a:cubicBezTo>
                  <a:pt x="75" y="73"/>
                  <a:pt x="73" y="68"/>
                  <a:pt x="71" y="63"/>
                </a:cubicBezTo>
                <a:cubicBezTo>
                  <a:pt x="71" y="62"/>
                  <a:pt x="71" y="62"/>
                  <a:pt x="71" y="62"/>
                </a:cubicBezTo>
                <a:cubicBezTo>
                  <a:pt x="70" y="61"/>
                  <a:pt x="70" y="61"/>
                  <a:pt x="70" y="61"/>
                </a:cubicBezTo>
                <a:cubicBezTo>
                  <a:pt x="69" y="61"/>
                  <a:pt x="69" y="61"/>
                  <a:pt x="68" y="60"/>
                </a:cubicBezTo>
                <a:cubicBezTo>
                  <a:pt x="68" y="60"/>
                  <a:pt x="67" y="60"/>
                  <a:pt x="67" y="59"/>
                </a:cubicBezTo>
                <a:cubicBezTo>
                  <a:pt x="67" y="59"/>
                  <a:pt x="67" y="59"/>
                  <a:pt x="67" y="58"/>
                </a:cubicBezTo>
                <a:cubicBezTo>
                  <a:pt x="66" y="58"/>
                  <a:pt x="66" y="57"/>
                  <a:pt x="66" y="57"/>
                </a:cubicBezTo>
                <a:cubicBezTo>
                  <a:pt x="66" y="57"/>
                  <a:pt x="66" y="56"/>
                  <a:pt x="66" y="56"/>
                </a:cubicBezTo>
                <a:cubicBezTo>
                  <a:pt x="66" y="46"/>
                  <a:pt x="66" y="46"/>
                  <a:pt x="66" y="46"/>
                </a:cubicBezTo>
                <a:cubicBezTo>
                  <a:pt x="66" y="45"/>
                  <a:pt x="67" y="43"/>
                  <a:pt x="68" y="42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25"/>
                  <a:pt x="69" y="25"/>
                  <a:pt x="69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68" y="23"/>
                  <a:pt x="69" y="17"/>
                  <a:pt x="73" y="13"/>
                </a:cubicBezTo>
                <a:cubicBezTo>
                  <a:pt x="75" y="10"/>
                  <a:pt x="78" y="8"/>
                  <a:pt x="81" y="7"/>
                </a:cubicBezTo>
                <a:cubicBezTo>
                  <a:pt x="81" y="7"/>
                  <a:pt x="82" y="7"/>
                  <a:pt x="82" y="7"/>
                </a:cubicBezTo>
                <a:cubicBezTo>
                  <a:pt x="83" y="7"/>
                  <a:pt x="85" y="6"/>
                  <a:pt x="87" y="6"/>
                </a:cubicBezTo>
                <a:cubicBezTo>
                  <a:pt x="88" y="6"/>
                  <a:pt x="90" y="6"/>
                  <a:pt x="91" y="6"/>
                </a:cubicBezTo>
                <a:cubicBezTo>
                  <a:pt x="92" y="6"/>
                  <a:pt x="93" y="5"/>
                  <a:pt x="94" y="5"/>
                </a:cubicBezTo>
                <a:cubicBezTo>
                  <a:pt x="95" y="5"/>
                  <a:pt x="96" y="6"/>
                  <a:pt x="97" y="6"/>
                </a:cubicBezTo>
                <a:cubicBezTo>
                  <a:pt x="98" y="6"/>
                  <a:pt x="100" y="6"/>
                  <a:pt x="101" y="6"/>
                </a:cubicBezTo>
                <a:cubicBezTo>
                  <a:pt x="103" y="6"/>
                  <a:pt x="105" y="7"/>
                  <a:pt x="106" y="7"/>
                </a:cubicBezTo>
                <a:cubicBezTo>
                  <a:pt x="106" y="7"/>
                  <a:pt x="107" y="7"/>
                  <a:pt x="107" y="7"/>
                </a:cubicBezTo>
                <a:cubicBezTo>
                  <a:pt x="110" y="8"/>
                  <a:pt x="113" y="10"/>
                  <a:pt x="115" y="13"/>
                </a:cubicBezTo>
                <a:cubicBezTo>
                  <a:pt x="119" y="17"/>
                  <a:pt x="120" y="23"/>
                  <a:pt x="119" y="25"/>
                </a:cubicBezTo>
                <a:cubicBezTo>
                  <a:pt x="119" y="25"/>
                  <a:pt x="119" y="25"/>
                  <a:pt x="119" y="25"/>
                </a:cubicBezTo>
                <a:cubicBezTo>
                  <a:pt x="119" y="25"/>
                  <a:pt x="119" y="25"/>
                  <a:pt x="119" y="25"/>
                </a:cubicBezTo>
                <a:cubicBezTo>
                  <a:pt x="119" y="25"/>
                  <a:pt x="119" y="25"/>
                  <a:pt x="119" y="25"/>
                </a:cubicBezTo>
                <a:cubicBezTo>
                  <a:pt x="119" y="42"/>
                  <a:pt x="119" y="42"/>
                  <a:pt x="119" y="42"/>
                </a:cubicBezTo>
                <a:cubicBezTo>
                  <a:pt x="120" y="42"/>
                  <a:pt x="120" y="42"/>
                  <a:pt x="120" y="42"/>
                </a:cubicBezTo>
                <a:cubicBezTo>
                  <a:pt x="121" y="43"/>
                  <a:pt x="122" y="45"/>
                  <a:pt x="122" y="46"/>
                </a:cubicBezTo>
                <a:cubicBezTo>
                  <a:pt x="122" y="56"/>
                  <a:pt x="122" y="56"/>
                  <a:pt x="122" y="56"/>
                </a:cubicBezTo>
                <a:cubicBezTo>
                  <a:pt x="122" y="56"/>
                  <a:pt x="122" y="57"/>
                  <a:pt x="122" y="57"/>
                </a:cubicBezTo>
                <a:cubicBezTo>
                  <a:pt x="122" y="57"/>
                  <a:pt x="122" y="58"/>
                  <a:pt x="121" y="58"/>
                </a:cubicBezTo>
                <a:cubicBezTo>
                  <a:pt x="121" y="59"/>
                  <a:pt x="121" y="59"/>
                  <a:pt x="121" y="59"/>
                </a:cubicBezTo>
                <a:cubicBezTo>
                  <a:pt x="121" y="60"/>
                  <a:pt x="120" y="60"/>
                  <a:pt x="120" y="60"/>
                </a:cubicBezTo>
                <a:cubicBezTo>
                  <a:pt x="119" y="61"/>
                  <a:pt x="119" y="61"/>
                  <a:pt x="118" y="61"/>
                </a:cubicBezTo>
                <a:cubicBezTo>
                  <a:pt x="117" y="62"/>
                  <a:pt x="117" y="62"/>
                  <a:pt x="117" y="62"/>
                </a:cubicBezTo>
                <a:cubicBezTo>
                  <a:pt x="117" y="63"/>
                  <a:pt x="117" y="63"/>
                  <a:pt x="117" y="63"/>
                </a:cubicBezTo>
                <a:cubicBezTo>
                  <a:pt x="115" y="68"/>
                  <a:pt x="113" y="73"/>
                  <a:pt x="109" y="77"/>
                </a:cubicBezTo>
                <a:cubicBezTo>
                  <a:pt x="109" y="78"/>
                  <a:pt x="108" y="79"/>
                  <a:pt x="107" y="80"/>
                </a:cubicBezTo>
                <a:cubicBezTo>
                  <a:pt x="107" y="81"/>
                  <a:pt x="107" y="81"/>
                  <a:pt x="107" y="81"/>
                </a:cubicBezTo>
                <a:cubicBezTo>
                  <a:pt x="107" y="91"/>
                  <a:pt x="107" y="91"/>
                  <a:pt x="107" y="91"/>
                </a:cubicBezTo>
                <a:cubicBezTo>
                  <a:pt x="107" y="96"/>
                  <a:pt x="109" y="100"/>
                  <a:pt x="113" y="102"/>
                </a:cubicBezTo>
                <a:cubicBezTo>
                  <a:pt x="138" y="114"/>
                  <a:pt x="138" y="114"/>
                  <a:pt x="138" y="114"/>
                </a:cubicBezTo>
                <a:cubicBezTo>
                  <a:pt x="144" y="117"/>
                  <a:pt x="147" y="123"/>
                  <a:pt x="147" y="130"/>
                </a:cubicBezTo>
                <a:cubicBezTo>
                  <a:pt x="147" y="185"/>
                  <a:pt x="147" y="185"/>
                  <a:pt x="147" y="185"/>
                </a:cubicBezTo>
                <a:cubicBezTo>
                  <a:pt x="149" y="184"/>
                  <a:pt x="151" y="183"/>
                  <a:pt x="152" y="183"/>
                </a:cubicBezTo>
                <a:cubicBezTo>
                  <a:pt x="152" y="129"/>
                  <a:pt x="152" y="129"/>
                  <a:pt x="152" y="129"/>
                </a:cubicBezTo>
                <a:cubicBezTo>
                  <a:pt x="152" y="121"/>
                  <a:pt x="148" y="113"/>
                  <a:pt x="141" y="109"/>
                </a:cubicBezTo>
                <a:cubicBezTo>
                  <a:pt x="126" y="102"/>
                  <a:pt x="126" y="102"/>
                  <a:pt x="126" y="102"/>
                </a:cubicBezTo>
                <a:cubicBezTo>
                  <a:pt x="126" y="100"/>
                  <a:pt x="126" y="100"/>
                  <a:pt x="126" y="100"/>
                </a:cubicBezTo>
                <a:cubicBezTo>
                  <a:pt x="125" y="101"/>
                  <a:pt x="125" y="101"/>
                  <a:pt x="125" y="101"/>
                </a:cubicBezTo>
                <a:cubicBezTo>
                  <a:pt x="118" y="97"/>
                  <a:pt x="118" y="97"/>
                  <a:pt x="118" y="97"/>
                </a:cubicBezTo>
                <a:cubicBezTo>
                  <a:pt x="116" y="96"/>
                  <a:pt x="114" y="93"/>
                  <a:pt x="114" y="91"/>
                </a:cubicBezTo>
                <a:cubicBezTo>
                  <a:pt x="114" y="83"/>
                  <a:pt x="114" y="83"/>
                  <a:pt x="114" y="83"/>
                </a:cubicBezTo>
                <a:cubicBezTo>
                  <a:pt x="114" y="83"/>
                  <a:pt x="114" y="82"/>
                  <a:pt x="115" y="82"/>
                </a:cubicBezTo>
                <a:cubicBezTo>
                  <a:pt x="115" y="82"/>
                  <a:pt x="115" y="82"/>
                  <a:pt x="115" y="82"/>
                </a:cubicBezTo>
                <a:cubicBezTo>
                  <a:pt x="115" y="81"/>
                  <a:pt x="116" y="81"/>
                  <a:pt x="116" y="80"/>
                </a:cubicBezTo>
                <a:cubicBezTo>
                  <a:pt x="117" y="80"/>
                  <a:pt x="117" y="79"/>
                  <a:pt x="117" y="79"/>
                </a:cubicBezTo>
                <a:cubicBezTo>
                  <a:pt x="117" y="79"/>
                  <a:pt x="117" y="78"/>
                  <a:pt x="118" y="78"/>
                </a:cubicBezTo>
                <a:cubicBezTo>
                  <a:pt x="118" y="77"/>
                  <a:pt x="118" y="77"/>
                  <a:pt x="118" y="77"/>
                </a:cubicBezTo>
                <a:cubicBezTo>
                  <a:pt x="118" y="76"/>
                  <a:pt x="119" y="76"/>
                  <a:pt x="119" y="75"/>
                </a:cubicBezTo>
                <a:cubicBezTo>
                  <a:pt x="119" y="75"/>
                  <a:pt x="119" y="75"/>
                  <a:pt x="119" y="74"/>
                </a:cubicBezTo>
                <a:cubicBezTo>
                  <a:pt x="119" y="74"/>
                  <a:pt x="119" y="74"/>
                  <a:pt x="120" y="74"/>
                </a:cubicBezTo>
                <a:cubicBezTo>
                  <a:pt x="120" y="74"/>
                  <a:pt x="120" y="73"/>
                  <a:pt x="120" y="73"/>
                </a:cubicBezTo>
                <a:cubicBezTo>
                  <a:pt x="120" y="72"/>
                  <a:pt x="120" y="72"/>
                  <a:pt x="120" y="72"/>
                </a:cubicBezTo>
                <a:cubicBezTo>
                  <a:pt x="121" y="72"/>
                  <a:pt x="121" y="72"/>
                  <a:pt x="121" y="72"/>
                </a:cubicBezTo>
                <a:cubicBezTo>
                  <a:pt x="121" y="72"/>
                  <a:pt x="121" y="72"/>
                  <a:pt x="121" y="71"/>
                </a:cubicBezTo>
                <a:cubicBezTo>
                  <a:pt x="121" y="71"/>
                  <a:pt x="121" y="70"/>
                  <a:pt x="121" y="70"/>
                </a:cubicBezTo>
                <a:cubicBezTo>
                  <a:pt x="121" y="70"/>
                  <a:pt x="122" y="70"/>
                  <a:pt x="122" y="69"/>
                </a:cubicBezTo>
                <a:cubicBezTo>
                  <a:pt x="122" y="69"/>
                  <a:pt x="122" y="68"/>
                  <a:pt x="122" y="68"/>
                </a:cubicBezTo>
                <a:cubicBezTo>
                  <a:pt x="122" y="68"/>
                  <a:pt x="122" y="67"/>
                  <a:pt x="122" y="67"/>
                </a:cubicBezTo>
                <a:cubicBezTo>
                  <a:pt x="122" y="67"/>
                  <a:pt x="122" y="67"/>
                  <a:pt x="123" y="67"/>
                </a:cubicBezTo>
                <a:cubicBezTo>
                  <a:pt x="123" y="66"/>
                  <a:pt x="123" y="66"/>
                  <a:pt x="123" y="66"/>
                </a:cubicBezTo>
                <a:cubicBezTo>
                  <a:pt x="123" y="66"/>
                  <a:pt x="123" y="65"/>
                  <a:pt x="123" y="64"/>
                </a:cubicBezTo>
                <a:cubicBezTo>
                  <a:pt x="123" y="64"/>
                  <a:pt x="123" y="64"/>
                  <a:pt x="123" y="64"/>
                </a:cubicBezTo>
                <a:cubicBezTo>
                  <a:pt x="123" y="64"/>
                  <a:pt x="123" y="64"/>
                  <a:pt x="123" y="64"/>
                </a:cubicBezTo>
                <a:cubicBezTo>
                  <a:pt x="124" y="64"/>
                  <a:pt x="124" y="64"/>
                  <a:pt x="124" y="64"/>
                </a:cubicBezTo>
                <a:cubicBezTo>
                  <a:pt x="124" y="63"/>
                  <a:pt x="125" y="63"/>
                  <a:pt x="125" y="62"/>
                </a:cubicBezTo>
                <a:cubicBezTo>
                  <a:pt x="125" y="62"/>
                  <a:pt x="125" y="62"/>
                  <a:pt x="126" y="61"/>
                </a:cubicBezTo>
                <a:cubicBezTo>
                  <a:pt x="126" y="61"/>
                  <a:pt x="126" y="61"/>
                  <a:pt x="126" y="61"/>
                </a:cubicBezTo>
                <a:cubicBezTo>
                  <a:pt x="126" y="61"/>
                  <a:pt x="126" y="61"/>
                  <a:pt x="126" y="61"/>
                </a:cubicBezTo>
                <a:cubicBezTo>
                  <a:pt x="126" y="60"/>
                  <a:pt x="126" y="60"/>
                  <a:pt x="126" y="59"/>
                </a:cubicBezTo>
                <a:cubicBezTo>
                  <a:pt x="127" y="59"/>
                  <a:pt x="127" y="59"/>
                  <a:pt x="127" y="59"/>
                </a:cubicBezTo>
                <a:cubicBezTo>
                  <a:pt x="127" y="59"/>
                  <a:pt x="127" y="59"/>
                  <a:pt x="127" y="59"/>
                </a:cubicBezTo>
                <a:cubicBezTo>
                  <a:pt x="127" y="58"/>
                  <a:pt x="127" y="57"/>
                  <a:pt x="127" y="56"/>
                </a:cubicBezTo>
                <a:cubicBezTo>
                  <a:pt x="127" y="46"/>
                  <a:pt x="127" y="46"/>
                  <a:pt x="127" y="46"/>
                </a:cubicBezTo>
                <a:cubicBezTo>
                  <a:pt x="127" y="44"/>
                  <a:pt x="126" y="41"/>
                  <a:pt x="125" y="39"/>
                </a:cubicBezTo>
                <a:cubicBezTo>
                  <a:pt x="125" y="27"/>
                  <a:pt x="125" y="27"/>
                  <a:pt x="125" y="27"/>
                </a:cubicBezTo>
                <a:cubicBezTo>
                  <a:pt x="129" y="25"/>
                  <a:pt x="134" y="23"/>
                  <a:pt x="140" y="23"/>
                </a:cubicBezTo>
                <a:cubicBezTo>
                  <a:pt x="161" y="23"/>
                  <a:pt x="163" y="40"/>
                  <a:pt x="163" y="41"/>
                </a:cubicBezTo>
                <a:cubicBezTo>
                  <a:pt x="163" y="55"/>
                  <a:pt x="163" y="55"/>
                  <a:pt x="163" y="55"/>
                </a:cubicBezTo>
                <a:cubicBezTo>
                  <a:pt x="163" y="56"/>
                  <a:pt x="163" y="56"/>
                  <a:pt x="163" y="56"/>
                </a:cubicBezTo>
                <a:cubicBezTo>
                  <a:pt x="165" y="57"/>
                  <a:pt x="165" y="58"/>
                  <a:pt x="165" y="59"/>
                </a:cubicBezTo>
                <a:cubicBezTo>
                  <a:pt x="165" y="67"/>
                  <a:pt x="165" y="67"/>
                  <a:pt x="165" y="67"/>
                </a:cubicBezTo>
                <a:cubicBezTo>
                  <a:pt x="165" y="69"/>
                  <a:pt x="164" y="70"/>
                  <a:pt x="163" y="71"/>
                </a:cubicBezTo>
                <a:cubicBezTo>
                  <a:pt x="162" y="71"/>
                  <a:pt x="162" y="71"/>
                  <a:pt x="162" y="71"/>
                </a:cubicBezTo>
                <a:cubicBezTo>
                  <a:pt x="162" y="72"/>
                  <a:pt x="162" y="72"/>
                  <a:pt x="162" y="72"/>
                </a:cubicBezTo>
                <a:cubicBezTo>
                  <a:pt x="160" y="81"/>
                  <a:pt x="153" y="87"/>
                  <a:pt x="153" y="88"/>
                </a:cubicBezTo>
                <a:cubicBezTo>
                  <a:pt x="153" y="88"/>
                  <a:pt x="153" y="88"/>
                  <a:pt x="153" y="88"/>
                </a:cubicBezTo>
                <a:cubicBezTo>
                  <a:pt x="153" y="97"/>
                  <a:pt x="153" y="97"/>
                  <a:pt x="153" y="97"/>
                </a:cubicBezTo>
                <a:cubicBezTo>
                  <a:pt x="153" y="101"/>
                  <a:pt x="155" y="105"/>
                  <a:pt x="158" y="107"/>
                </a:cubicBezTo>
                <a:cubicBezTo>
                  <a:pt x="175" y="117"/>
                  <a:pt x="175" y="117"/>
                  <a:pt x="175" y="117"/>
                </a:cubicBezTo>
                <a:cubicBezTo>
                  <a:pt x="180" y="120"/>
                  <a:pt x="183" y="125"/>
                  <a:pt x="183" y="131"/>
                </a:cubicBezTo>
                <a:cubicBezTo>
                  <a:pt x="183" y="164"/>
                  <a:pt x="183" y="164"/>
                  <a:pt x="183" y="164"/>
                </a:cubicBezTo>
                <a:cubicBezTo>
                  <a:pt x="185" y="162"/>
                  <a:pt x="186" y="161"/>
                  <a:pt x="188" y="159"/>
                </a:cubicBezTo>
              </a:path>
            </a:pathLst>
          </a:custGeom>
          <a:solidFill>
            <a:srgbClr val="0080B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2200" dirty="0">
              <a:solidFill>
                <a:srgbClr val="E6E6E6"/>
              </a:solidFill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4090456" y="3146130"/>
            <a:ext cx="317056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 smtClean="0">
                <a:solidFill>
                  <a:srgbClr val="FF0000"/>
                </a:solidFill>
                <a:latin typeface="Tekton Pro Cond" panose="020F0606020208020904" pitchFamily="34" charset="0"/>
                <a:cs typeface="Times New Roman" panose="02020603050405020304" pitchFamily="18" charset="0"/>
              </a:rPr>
              <a:t>1 270 thousand visitors of web-site                       during 2024</a:t>
            </a:r>
            <a:endParaRPr lang="ka-GE" sz="3200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211" name="Прямоугольник 45">
            <a:extLst>
              <a:ext uri="{FF2B5EF4-FFF2-40B4-BE49-F238E27FC236}">
                <a16:creationId xmlns:a16="http://schemas.microsoft.com/office/drawing/2014/main" id="{78DB5302-DD9B-4C25-A00C-3EDC55EB5AF6}"/>
              </a:ext>
            </a:extLst>
          </p:cNvPr>
          <p:cNvSpPr/>
          <p:nvPr/>
        </p:nvSpPr>
        <p:spPr>
          <a:xfrm>
            <a:off x="14358021" y="2637744"/>
            <a:ext cx="2635435" cy="4439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spc="100" dirty="0">
                <a:solidFill>
                  <a:srgbClr val="0080BD"/>
                </a:solidFill>
                <a:latin typeface="Calibri" panose="020F0502020204030204" pitchFamily="34" charset="0"/>
              </a:rPr>
              <a:t>WWW.GEOSTAT.GE</a:t>
            </a:r>
            <a:endParaRPr lang="ru-RU" sz="2600" spc="1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2744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6" presetClass="entr" presetSubtype="2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0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1" fill="hold" nodeType="withEffect" p14:presetBounceEnd="53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000">
                                          <p:cBhvr additive="base">
                                            <p:cTn id="1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000">
                                          <p:cBhvr additive="base">
                                            <p:cTn id="1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1" fill="hold" nodeType="withEffect" p14:presetBounceEnd="53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000">
                                          <p:cBhvr additive="base">
                                            <p:cTn id="1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000">
                                          <p:cBhvr additive="base">
                                            <p:cTn id="1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" fill="hold" nodeType="withEffect" p14:presetBounceEnd="53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000">
                                          <p:cBhvr additive="base">
                                            <p:cTn id="21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000">
                                          <p:cBhvr additive="base">
                                            <p:cTn id="22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 p14:presetBounceEnd="53000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000">
                                          <p:cBhvr additive="base">
                                            <p:cTn id="25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000">
                                          <p:cBhvr additive="base">
                                            <p:cTn id="26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nodeType="withEffect" p14:presetBounceEnd="53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000">
                                          <p:cBhvr additive="base">
                                            <p:cTn id="2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000">
                                          <p:cBhvr additive="base">
                                            <p:cTn id="30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nodeType="withEffect" p14:presetBounceEnd="53000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000">
                                          <p:cBhvr additive="base">
                                            <p:cTn id="33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000">
                                          <p:cBhvr additive="base">
                                            <p:cTn id="34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" fill="hold" nodeType="withEffect" p14:presetBounceEnd="53000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000">
                                          <p:cBhvr additive="base">
                                            <p:cTn id="3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000">
                                          <p:cBhvr additive="base">
                                            <p:cTn id="3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40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45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52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59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2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2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5350"/>
                                </p:stCondLst>
                                <p:childTnLst>
                                  <p:par>
                                    <p:cTn id="64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5850"/>
                                </p:stCondLst>
                                <p:childTnLst>
                                  <p:par>
                                    <p:cTn id="71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2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2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76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83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2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2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6850"/>
                                </p:stCondLst>
                                <p:childTnLst>
                                  <p:par>
                                    <p:cTn id="88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7350"/>
                                </p:stCondLst>
                                <p:childTnLst>
                                  <p:par>
                                    <p:cTn id="95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2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2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7600"/>
                                </p:stCondLst>
                                <p:childTnLst>
                                  <p:par>
                                    <p:cTn id="100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8100"/>
                                </p:stCondLst>
                                <p:childTnLst>
                                  <p:par>
                                    <p:cTn id="107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2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2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1" fill="hold">
                                <p:stCondLst>
                                  <p:cond delay="8350"/>
                                </p:stCondLst>
                                <p:childTnLst>
                                  <p:par>
                                    <p:cTn id="112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4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8" fill="hold">
                                <p:stCondLst>
                                  <p:cond delay="8850"/>
                                </p:stCondLst>
                                <p:childTnLst>
                                  <p:par>
                                    <p:cTn id="119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1" dur="2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2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3" fill="hold">
                                <p:stCondLst>
                                  <p:cond delay="9100"/>
                                </p:stCondLst>
                                <p:childTnLst>
                                  <p:par>
                                    <p:cTn id="124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0" fill="hold">
                                <p:stCondLst>
                                  <p:cond delay="9600"/>
                                </p:stCondLst>
                                <p:childTnLst>
                                  <p:par>
                                    <p:cTn id="131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3" dur="25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25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5" fill="hold">
                                <p:stCondLst>
                                  <p:cond delay="9850"/>
                                </p:stCondLst>
                                <p:childTnLst>
                                  <p:par>
                                    <p:cTn id="136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8" dur="2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9" dur="2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0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2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4" fill="hold">
                                <p:stCondLst>
                                  <p:cond delay="10100"/>
                                </p:stCondLst>
                                <p:childTnLst>
                                  <p:par>
                                    <p:cTn id="145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7" dur="500" fill="hold"/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500" fill="hold"/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9" dur="500" fill="hold"/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0" dur="500"/>
                                            <p:tgtEl>
                                              <p:spTgt spid="2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1" fill="hold">
                                <p:stCondLst>
                                  <p:cond delay="10600"/>
                                </p:stCondLst>
                                <p:childTnLst>
                                  <p:par>
                                    <p:cTn id="152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4" dur="500" fill="hold"/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5" dur="500" fill="hold"/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6" dur="500" fill="hold"/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7" dur="500"/>
                                            <p:tgtEl>
                                              <p:spTgt spid="2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8" presetID="4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0" dur="500" fill="hold"/>
                                            <p:tgtEl>
                                              <p:spTgt spid="2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1" dur="500" fill="hold"/>
                                            <p:tgtEl>
                                              <p:spTgt spid="2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500" fill="hold"/>
                                            <p:tgtEl>
                                              <p:spTgt spid="2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3" dur="500" fill="hold"/>
                                            <p:tgtEl>
                                              <p:spTgt spid="2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4" dur="500" tmFilter="0,0; .5, 1; 1, 1"/>
                                            <p:tgtEl>
                                              <p:spTgt spid="2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15" grpId="0" animBg="1"/>
          <p:bldP spid="55" grpId="0" animBg="1"/>
          <p:bldP spid="66" grpId="0" animBg="1"/>
          <p:bldP spid="67" grpId="0" animBg="1"/>
          <p:bldP spid="77" grpId="0" animBg="1"/>
          <p:bldP spid="78" grpId="0"/>
          <p:bldP spid="79" grpId="0"/>
          <p:bldP spid="80" grpId="0"/>
          <p:bldP spid="81" grpId="0"/>
          <p:bldP spid="82" grpId="0"/>
          <p:bldP spid="83" grpId="0"/>
          <p:bldP spid="84" grpId="0"/>
          <p:bldP spid="2" grpId="0" animBg="1"/>
          <p:bldP spid="91" grpId="0"/>
          <p:bldP spid="93" grpId="0"/>
          <p:bldP spid="205" grpId="0" animBg="1"/>
          <p:bldP spid="209" grpId="0" animBg="1"/>
          <p:bldP spid="21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6" presetClass="entr" presetSubtype="2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0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1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40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45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52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59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2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2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5350"/>
                                </p:stCondLst>
                                <p:childTnLst>
                                  <p:par>
                                    <p:cTn id="64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5850"/>
                                </p:stCondLst>
                                <p:childTnLst>
                                  <p:par>
                                    <p:cTn id="71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2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2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76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83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2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2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6850"/>
                                </p:stCondLst>
                                <p:childTnLst>
                                  <p:par>
                                    <p:cTn id="88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7350"/>
                                </p:stCondLst>
                                <p:childTnLst>
                                  <p:par>
                                    <p:cTn id="95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2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2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7600"/>
                                </p:stCondLst>
                                <p:childTnLst>
                                  <p:par>
                                    <p:cTn id="100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8100"/>
                                </p:stCondLst>
                                <p:childTnLst>
                                  <p:par>
                                    <p:cTn id="107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2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2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1" fill="hold">
                                <p:stCondLst>
                                  <p:cond delay="8350"/>
                                </p:stCondLst>
                                <p:childTnLst>
                                  <p:par>
                                    <p:cTn id="112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4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8" fill="hold">
                                <p:stCondLst>
                                  <p:cond delay="8850"/>
                                </p:stCondLst>
                                <p:childTnLst>
                                  <p:par>
                                    <p:cTn id="119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1" dur="2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2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3" fill="hold">
                                <p:stCondLst>
                                  <p:cond delay="9100"/>
                                </p:stCondLst>
                                <p:childTnLst>
                                  <p:par>
                                    <p:cTn id="124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0" fill="hold">
                                <p:stCondLst>
                                  <p:cond delay="9600"/>
                                </p:stCondLst>
                                <p:childTnLst>
                                  <p:par>
                                    <p:cTn id="131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3" dur="25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25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5" fill="hold">
                                <p:stCondLst>
                                  <p:cond delay="9850"/>
                                </p:stCondLst>
                                <p:childTnLst>
                                  <p:par>
                                    <p:cTn id="136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8" dur="2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9" dur="2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0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2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4" fill="hold">
                                <p:stCondLst>
                                  <p:cond delay="10100"/>
                                </p:stCondLst>
                                <p:childTnLst>
                                  <p:par>
                                    <p:cTn id="145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7" dur="500" fill="hold"/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500" fill="hold"/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9" dur="500" fill="hold"/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0" dur="500"/>
                                            <p:tgtEl>
                                              <p:spTgt spid="2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1" fill="hold">
                                <p:stCondLst>
                                  <p:cond delay="10600"/>
                                </p:stCondLst>
                                <p:childTnLst>
                                  <p:par>
                                    <p:cTn id="152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4" dur="500" fill="hold"/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5" dur="500" fill="hold"/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6" dur="500" fill="hold"/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7" dur="500"/>
                                            <p:tgtEl>
                                              <p:spTgt spid="2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8" presetID="4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0" dur="500" fill="hold"/>
                                            <p:tgtEl>
                                              <p:spTgt spid="2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1" dur="500" fill="hold"/>
                                            <p:tgtEl>
                                              <p:spTgt spid="2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500" fill="hold"/>
                                            <p:tgtEl>
                                              <p:spTgt spid="2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3" dur="500" fill="hold"/>
                                            <p:tgtEl>
                                              <p:spTgt spid="2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4" dur="500" tmFilter="0,0; .5, 1; 1, 1"/>
                                            <p:tgtEl>
                                              <p:spTgt spid="2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15" grpId="0" animBg="1"/>
          <p:bldP spid="55" grpId="0" animBg="1"/>
          <p:bldP spid="66" grpId="0" animBg="1"/>
          <p:bldP spid="67" grpId="0" animBg="1"/>
          <p:bldP spid="77" grpId="0" animBg="1"/>
          <p:bldP spid="78" grpId="0"/>
          <p:bldP spid="79" grpId="0"/>
          <p:bldP spid="80" grpId="0"/>
          <p:bldP spid="81" grpId="0"/>
          <p:bldP spid="82" grpId="0"/>
          <p:bldP spid="83" grpId="0"/>
          <p:bldP spid="84" grpId="0"/>
          <p:bldP spid="2" grpId="0" animBg="1"/>
          <p:bldP spid="91" grpId="0"/>
          <p:bldP spid="93" grpId="0"/>
          <p:bldP spid="205" grpId="0" animBg="1"/>
          <p:bldP spid="209" grpId="0" animBg="1"/>
          <p:bldP spid="211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21">
            <a:extLst>
              <a:ext uri="{FF2B5EF4-FFF2-40B4-BE49-F238E27FC236}">
                <a16:creationId xmlns:a16="http://schemas.microsoft.com/office/drawing/2014/main" id="{A53D4D69-6154-4EC6-BE80-FB3F37C1087A}"/>
              </a:ext>
            </a:extLst>
          </p:cNvPr>
          <p:cNvSpPr>
            <a:spLocks/>
          </p:cNvSpPr>
          <p:nvPr/>
        </p:nvSpPr>
        <p:spPr bwMode="auto">
          <a:xfrm>
            <a:off x="1" y="1247776"/>
            <a:ext cx="17554575" cy="927100"/>
          </a:xfrm>
          <a:custGeom>
            <a:avLst/>
            <a:gdLst>
              <a:gd name="T0" fmla="*/ 7680 w 7680"/>
              <a:gd name="T1" fmla="*/ 295 h 404"/>
              <a:gd name="T2" fmla="*/ 7680 w 7680"/>
              <a:gd name="T3" fmla="*/ 0 h 404"/>
              <a:gd name="T4" fmla="*/ 0 w 7680"/>
              <a:gd name="T5" fmla="*/ 0 h 404"/>
              <a:gd name="T6" fmla="*/ 0 w 7680"/>
              <a:gd name="T7" fmla="*/ 295 h 404"/>
              <a:gd name="T8" fmla="*/ 3708 w 7680"/>
              <a:gd name="T9" fmla="*/ 404 h 404"/>
              <a:gd name="T10" fmla="*/ 3756 w 7680"/>
              <a:gd name="T11" fmla="*/ 255 h 404"/>
              <a:gd name="T12" fmla="*/ 3972 w 7680"/>
              <a:gd name="T13" fmla="*/ 404 h 404"/>
              <a:gd name="T14" fmla="*/ 7680 w 7680"/>
              <a:gd name="T15" fmla="*/ 295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680" h="404">
                <a:moveTo>
                  <a:pt x="7680" y="295"/>
                </a:moveTo>
                <a:cubicBezTo>
                  <a:pt x="7680" y="0"/>
                  <a:pt x="7680" y="0"/>
                  <a:pt x="768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95"/>
                  <a:pt x="0" y="295"/>
                  <a:pt x="0" y="295"/>
                </a:cubicBezTo>
                <a:cubicBezTo>
                  <a:pt x="3708" y="404"/>
                  <a:pt x="3708" y="404"/>
                  <a:pt x="3708" y="404"/>
                </a:cubicBezTo>
                <a:cubicBezTo>
                  <a:pt x="3720" y="387"/>
                  <a:pt x="3690" y="259"/>
                  <a:pt x="3756" y="255"/>
                </a:cubicBezTo>
                <a:cubicBezTo>
                  <a:pt x="4004" y="243"/>
                  <a:pt x="3960" y="387"/>
                  <a:pt x="3972" y="404"/>
                </a:cubicBezTo>
                <a:lnTo>
                  <a:pt x="7680" y="295"/>
                </a:lnTo>
                <a:close/>
              </a:path>
            </a:pathLst>
          </a:custGeom>
          <a:solidFill>
            <a:srgbClr val="77D1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" name="Freeform 22">
            <a:extLst>
              <a:ext uri="{FF2B5EF4-FFF2-40B4-BE49-F238E27FC236}">
                <a16:creationId xmlns:a16="http://schemas.microsoft.com/office/drawing/2014/main" id="{E45CE68A-766C-4862-8BFA-5B3FD05FDDD8}"/>
              </a:ext>
            </a:extLst>
          </p:cNvPr>
          <p:cNvSpPr>
            <a:spLocks/>
          </p:cNvSpPr>
          <p:nvPr/>
        </p:nvSpPr>
        <p:spPr bwMode="auto">
          <a:xfrm>
            <a:off x="1" y="300038"/>
            <a:ext cx="17554575" cy="1876425"/>
          </a:xfrm>
          <a:custGeom>
            <a:avLst/>
            <a:gdLst>
              <a:gd name="T0" fmla="*/ 7680 w 7680"/>
              <a:gd name="T1" fmla="*/ 522 h 818"/>
              <a:gd name="T2" fmla="*/ 7680 w 7680"/>
              <a:gd name="T3" fmla="*/ 0 h 818"/>
              <a:gd name="T4" fmla="*/ 0 w 7680"/>
              <a:gd name="T5" fmla="*/ 0 h 818"/>
              <a:gd name="T6" fmla="*/ 0 w 7680"/>
              <a:gd name="T7" fmla="*/ 522 h 818"/>
              <a:gd name="T8" fmla="*/ 3708 w 7680"/>
              <a:gd name="T9" fmla="*/ 818 h 818"/>
              <a:gd name="T10" fmla="*/ 3832 w 7680"/>
              <a:gd name="T11" fmla="*/ 564 h 818"/>
              <a:gd name="T12" fmla="*/ 3977 w 7680"/>
              <a:gd name="T13" fmla="*/ 818 h 818"/>
              <a:gd name="T14" fmla="*/ 7680 w 7680"/>
              <a:gd name="T15" fmla="*/ 522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680" h="818">
                <a:moveTo>
                  <a:pt x="7680" y="522"/>
                </a:moveTo>
                <a:cubicBezTo>
                  <a:pt x="7680" y="0"/>
                  <a:pt x="7680" y="0"/>
                  <a:pt x="768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22"/>
                  <a:pt x="0" y="522"/>
                  <a:pt x="0" y="522"/>
                </a:cubicBezTo>
                <a:cubicBezTo>
                  <a:pt x="3708" y="818"/>
                  <a:pt x="3708" y="818"/>
                  <a:pt x="3708" y="818"/>
                </a:cubicBezTo>
                <a:cubicBezTo>
                  <a:pt x="3720" y="774"/>
                  <a:pt x="3766" y="564"/>
                  <a:pt x="3832" y="564"/>
                </a:cubicBezTo>
                <a:cubicBezTo>
                  <a:pt x="3898" y="564"/>
                  <a:pt x="3965" y="774"/>
                  <a:pt x="3977" y="818"/>
                </a:cubicBezTo>
                <a:lnTo>
                  <a:pt x="7680" y="522"/>
                </a:lnTo>
                <a:close/>
              </a:path>
            </a:pathLst>
          </a:custGeom>
          <a:solidFill>
            <a:srgbClr val="00B4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" name="Рисунок 39">
            <a:extLst>
              <a:ext uri="{FF2B5EF4-FFF2-40B4-BE49-F238E27FC236}">
                <a16:creationId xmlns:a16="http://schemas.microsoft.com/office/drawing/2014/main" id="{65B9EF4D-6541-405D-8241-664209BFD3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28574" y="-72189"/>
            <a:ext cx="17621249" cy="2199077"/>
          </a:xfrm>
          <a:prstGeom prst="rect">
            <a:avLst/>
          </a:prstGeom>
        </p:spPr>
      </p:pic>
      <p:grpSp>
        <p:nvGrpSpPr>
          <p:cNvPr id="17" name="Группа 6">
            <a:extLst>
              <a:ext uri="{FF2B5EF4-FFF2-40B4-BE49-F238E27FC236}">
                <a16:creationId xmlns:a16="http://schemas.microsoft.com/office/drawing/2014/main" id="{A53960C8-1684-4C0F-8831-83DC6DE0BF84}"/>
              </a:ext>
            </a:extLst>
          </p:cNvPr>
          <p:cNvGrpSpPr/>
          <p:nvPr/>
        </p:nvGrpSpPr>
        <p:grpSpPr>
          <a:xfrm>
            <a:off x="0" y="1105709"/>
            <a:ext cx="17556163" cy="1585314"/>
            <a:chOff x="0" y="1118588"/>
            <a:chExt cx="17556163" cy="1585314"/>
          </a:xfrm>
        </p:grpSpPr>
        <p:pic>
          <p:nvPicPr>
            <p:cNvPr id="18" name="Рисунок 40">
              <a:extLst>
                <a:ext uri="{FF2B5EF4-FFF2-40B4-BE49-F238E27FC236}">
                  <a16:creationId xmlns:a16="http://schemas.microsoft.com/office/drawing/2014/main" id="{ED22B090-687D-4882-AB1E-9BF241A8BD7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0" y="1118588"/>
              <a:ext cx="17556163" cy="1435582"/>
            </a:xfrm>
            <a:prstGeom prst="rect">
              <a:avLst/>
            </a:prstGeom>
          </p:spPr>
        </p:pic>
        <p:grpSp>
          <p:nvGrpSpPr>
            <p:cNvPr id="19" name="Группа 5">
              <a:extLst>
                <a:ext uri="{FF2B5EF4-FFF2-40B4-BE49-F238E27FC236}">
                  <a16:creationId xmlns:a16="http://schemas.microsoft.com/office/drawing/2014/main" id="{A0C21D28-6495-4428-B7AE-621112E101B6}"/>
                </a:ext>
              </a:extLst>
            </p:cNvPr>
            <p:cNvGrpSpPr/>
            <p:nvPr/>
          </p:nvGrpSpPr>
          <p:grpSpPr>
            <a:xfrm>
              <a:off x="8013700" y="1694252"/>
              <a:ext cx="1555750" cy="1009650"/>
              <a:chOff x="8013700" y="1694252"/>
              <a:chExt cx="1555750" cy="1009650"/>
            </a:xfrm>
          </p:grpSpPr>
          <p:sp>
            <p:nvSpPr>
              <p:cNvPr id="20" name="Прямоугольник 4">
                <a:extLst>
                  <a:ext uri="{FF2B5EF4-FFF2-40B4-BE49-F238E27FC236}">
                    <a16:creationId xmlns:a16="http://schemas.microsoft.com/office/drawing/2014/main" id="{199E4C28-9D17-473F-BAFB-BB4567A4FA7E}"/>
                  </a:ext>
                </a:extLst>
              </p:cNvPr>
              <p:cNvSpPr/>
              <p:nvPr/>
            </p:nvSpPr>
            <p:spPr>
              <a:xfrm>
                <a:off x="8013700" y="1694252"/>
                <a:ext cx="1555750" cy="100965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21" name="Рисунок 2">
                <a:extLst>
                  <a:ext uri="{FF2B5EF4-FFF2-40B4-BE49-F238E27FC236}">
                    <a16:creationId xmlns:a16="http://schemas.microsoft.com/office/drawing/2014/main" id="{7B830833-1FE1-4CE8-8103-5471C4D09FF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96DAC541-7B7A-43D3-8B79-37D633B846F1}">
                    <asvg:svgBlip xmlns=""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8163720" y="1733490"/>
                <a:ext cx="1221580" cy="787748"/>
              </a:xfrm>
              <a:prstGeom prst="rect">
                <a:avLst/>
              </a:prstGeom>
            </p:spPr>
          </p:pic>
        </p:grpSp>
      </p:grpSp>
      <p:sp>
        <p:nvSpPr>
          <p:cNvPr id="23" name="Прямоугольник 12">
            <a:extLst>
              <a:ext uri="{FF2B5EF4-FFF2-40B4-BE49-F238E27FC236}">
                <a16:creationId xmlns:a16="http://schemas.microsoft.com/office/drawing/2014/main" id="{2872A1F0-CA93-4619-B867-D5014A5232F3}"/>
              </a:ext>
            </a:extLst>
          </p:cNvPr>
          <p:cNvSpPr/>
          <p:nvPr/>
        </p:nvSpPr>
        <p:spPr>
          <a:xfrm>
            <a:off x="1494558" y="126877"/>
            <a:ext cx="1484119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6000" b="1" spc="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Meeting user needs through technology</a:t>
            </a:r>
            <a:endParaRPr lang="en-US" altLang="en-US" sz="6000" b="1" spc="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6CD3A172-7272-49CA-9784-B69C9D6EC790}"/>
              </a:ext>
            </a:extLst>
          </p:cNvPr>
          <p:cNvPicPr/>
          <p:nvPr/>
        </p:nvPicPr>
        <p:blipFill>
          <a:blip r:embed="rId10"/>
          <a:stretch>
            <a:fillRect/>
          </a:stretch>
        </p:blipFill>
        <p:spPr>
          <a:xfrm>
            <a:off x="352317" y="2194546"/>
            <a:ext cx="4147966" cy="25232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71103897-FB78-4393-A418-42920FB10CE3}"/>
              </a:ext>
            </a:extLst>
          </p:cNvPr>
          <p:cNvPicPr/>
          <p:nvPr/>
        </p:nvPicPr>
        <p:blipFill>
          <a:blip r:embed="rId11"/>
          <a:stretch>
            <a:fillRect/>
          </a:stretch>
        </p:blipFill>
        <p:spPr>
          <a:xfrm>
            <a:off x="388380" y="7259813"/>
            <a:ext cx="4111902" cy="25873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5EDE391B-87C8-4118-9069-F5D0E57945F8}"/>
              </a:ext>
            </a:extLst>
          </p:cNvPr>
          <p:cNvPicPr/>
          <p:nvPr/>
        </p:nvPicPr>
        <p:blipFill>
          <a:blip r:embed="rId12"/>
          <a:stretch>
            <a:fillRect/>
          </a:stretch>
        </p:blipFill>
        <p:spPr>
          <a:xfrm>
            <a:off x="352317" y="4738342"/>
            <a:ext cx="4147965" cy="25009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2460751649"/>
              </p:ext>
            </p:extLst>
          </p:nvPr>
        </p:nvGraphicFramePr>
        <p:xfrm>
          <a:off x="5474056" y="4210603"/>
          <a:ext cx="6882200" cy="41602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pic>
        <p:nvPicPr>
          <p:cNvPr id="22" name="Picture 2" descr="Why Go Paperless? 10 Biggest Reasons For Operations Teams | Inkit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00847" y="2316943"/>
            <a:ext cx="3881767" cy="24544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4" descr="With Advanced Robotics &amp; AI Paperless Office Dream Come True!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0030" y="4872693"/>
            <a:ext cx="3852584" cy="21872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Rectangle 29"/>
          <p:cNvSpPr/>
          <p:nvPr/>
        </p:nvSpPr>
        <p:spPr>
          <a:xfrm>
            <a:off x="5548943" y="3206719"/>
            <a:ext cx="680731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en-US" altLang="en-US" sz="4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BPG Nino Mtavruli" panose="02000506000000020004" pitchFamily="2" charset="0"/>
                <a:cs typeface="Times New Roman" panose="02020603050405020304" pitchFamily="18" charset="0"/>
              </a:rPr>
              <a:t>GEOSTAT</a:t>
            </a:r>
            <a:r>
              <a:rPr lang="ka-GE" altLang="en-US" sz="4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BPG Nino Mtavruli" panose="02000506000000020004" pitchFamily="2" charset="0"/>
                <a:cs typeface="Times New Roman" panose="02020603050405020304" pitchFamily="18" charset="0"/>
              </a:rPr>
              <a:t> - </a:t>
            </a:r>
            <a:r>
              <a:rPr lang="en-US" altLang="en-US" sz="4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BPG Nino Mtavruli" panose="02000506000000020004" pitchFamily="2" charset="0"/>
                <a:cs typeface="Times New Roman" panose="02020603050405020304" pitchFamily="18" charset="0"/>
              </a:rPr>
              <a:t>“</a:t>
            </a:r>
            <a:r>
              <a:rPr lang="en-US" altLang="en-US" sz="4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Paperless Office”</a:t>
            </a:r>
          </a:p>
        </p:txBody>
      </p:sp>
      <p:pic>
        <p:nvPicPr>
          <p:cNvPr id="1026" name="Picture 2" descr="survey on tablet with hands - Wyoming Department of Health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00847" y="7161206"/>
            <a:ext cx="3881767" cy="24311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1598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 21"/>
          <p:cNvSpPr>
            <a:spLocks/>
          </p:cNvSpPr>
          <p:nvPr/>
        </p:nvSpPr>
        <p:spPr bwMode="auto">
          <a:xfrm>
            <a:off x="0" y="1247775"/>
            <a:ext cx="17554575" cy="927100"/>
          </a:xfrm>
          <a:custGeom>
            <a:avLst/>
            <a:gdLst>
              <a:gd name="T0" fmla="*/ 17554575 w 7680"/>
              <a:gd name="T1" fmla="*/ 676967 h 404"/>
              <a:gd name="T2" fmla="*/ 17554575 w 7680"/>
              <a:gd name="T3" fmla="*/ 0 h 404"/>
              <a:gd name="T4" fmla="*/ 0 w 7680"/>
              <a:gd name="T5" fmla="*/ 0 h 404"/>
              <a:gd name="T6" fmla="*/ 0 w 7680"/>
              <a:gd name="T7" fmla="*/ 676967 h 404"/>
              <a:gd name="T8" fmla="*/ 8475568 w 7680"/>
              <a:gd name="T9" fmla="*/ 927100 h 404"/>
              <a:gd name="T10" fmla="*/ 8585284 w 7680"/>
              <a:gd name="T11" fmla="*/ 585175 h 404"/>
              <a:gd name="T12" fmla="*/ 9079007 w 7680"/>
              <a:gd name="T13" fmla="*/ 927100 h 404"/>
              <a:gd name="T14" fmla="*/ 17554575 w 7680"/>
              <a:gd name="T15" fmla="*/ 676967 h 40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7680" h="404">
                <a:moveTo>
                  <a:pt x="7680" y="295"/>
                </a:moveTo>
                <a:cubicBezTo>
                  <a:pt x="7680" y="0"/>
                  <a:pt x="7680" y="0"/>
                  <a:pt x="768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95"/>
                  <a:pt x="0" y="295"/>
                  <a:pt x="0" y="295"/>
                </a:cubicBezTo>
                <a:cubicBezTo>
                  <a:pt x="3708" y="404"/>
                  <a:pt x="3708" y="404"/>
                  <a:pt x="3708" y="404"/>
                </a:cubicBezTo>
                <a:cubicBezTo>
                  <a:pt x="3720" y="387"/>
                  <a:pt x="3690" y="259"/>
                  <a:pt x="3756" y="255"/>
                </a:cubicBezTo>
                <a:cubicBezTo>
                  <a:pt x="4004" y="243"/>
                  <a:pt x="3960" y="387"/>
                  <a:pt x="3972" y="404"/>
                </a:cubicBezTo>
                <a:lnTo>
                  <a:pt x="7680" y="295"/>
                </a:lnTo>
                <a:close/>
              </a:path>
            </a:pathLst>
          </a:custGeom>
          <a:solidFill>
            <a:srgbClr val="77D1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ka-GE"/>
          </a:p>
        </p:txBody>
      </p:sp>
      <p:sp>
        <p:nvSpPr>
          <p:cNvPr id="36" name="Freeform 22"/>
          <p:cNvSpPr>
            <a:spLocks/>
          </p:cNvSpPr>
          <p:nvPr/>
        </p:nvSpPr>
        <p:spPr bwMode="auto">
          <a:xfrm>
            <a:off x="0" y="300038"/>
            <a:ext cx="17554575" cy="1876425"/>
          </a:xfrm>
          <a:custGeom>
            <a:avLst/>
            <a:gdLst>
              <a:gd name="T0" fmla="*/ 17554575 w 7680"/>
              <a:gd name="T1" fmla="*/ 1197425 h 818"/>
              <a:gd name="T2" fmla="*/ 17554575 w 7680"/>
              <a:gd name="T3" fmla="*/ 0 h 818"/>
              <a:gd name="T4" fmla="*/ 0 w 7680"/>
              <a:gd name="T5" fmla="*/ 0 h 818"/>
              <a:gd name="T6" fmla="*/ 0 w 7680"/>
              <a:gd name="T7" fmla="*/ 1197425 h 818"/>
              <a:gd name="T8" fmla="*/ 8475568 w 7680"/>
              <a:gd name="T9" fmla="*/ 1876425 h 818"/>
              <a:gd name="T10" fmla="*/ 8759001 w 7680"/>
              <a:gd name="T11" fmla="*/ 1293770 h 818"/>
              <a:gd name="T12" fmla="*/ 9090436 w 7680"/>
              <a:gd name="T13" fmla="*/ 1876425 h 818"/>
              <a:gd name="T14" fmla="*/ 17554575 w 7680"/>
              <a:gd name="T15" fmla="*/ 1197425 h 81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7680" h="818">
                <a:moveTo>
                  <a:pt x="7680" y="522"/>
                </a:moveTo>
                <a:cubicBezTo>
                  <a:pt x="7680" y="0"/>
                  <a:pt x="7680" y="0"/>
                  <a:pt x="768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22"/>
                  <a:pt x="0" y="522"/>
                  <a:pt x="0" y="522"/>
                </a:cubicBezTo>
                <a:cubicBezTo>
                  <a:pt x="3708" y="818"/>
                  <a:pt x="3708" y="818"/>
                  <a:pt x="3708" y="818"/>
                </a:cubicBezTo>
                <a:cubicBezTo>
                  <a:pt x="3720" y="774"/>
                  <a:pt x="3766" y="564"/>
                  <a:pt x="3832" y="564"/>
                </a:cubicBezTo>
                <a:cubicBezTo>
                  <a:pt x="3898" y="564"/>
                  <a:pt x="3965" y="774"/>
                  <a:pt x="3977" y="818"/>
                </a:cubicBezTo>
                <a:lnTo>
                  <a:pt x="7680" y="522"/>
                </a:lnTo>
                <a:close/>
              </a:path>
            </a:pathLst>
          </a:custGeom>
          <a:solidFill>
            <a:srgbClr val="00B4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ka-GE"/>
          </a:p>
        </p:txBody>
      </p:sp>
      <p:pic>
        <p:nvPicPr>
          <p:cNvPr id="15364" name="Рисунок 3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75" y="-71438"/>
            <a:ext cx="17621250" cy="219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1242962" y="191292"/>
            <a:ext cx="15063096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en-US" sz="5000" b="1" spc="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Surveys and administrative </a:t>
            </a:r>
            <a:r>
              <a:rPr lang="en-US" altLang="en-US" sz="5000" b="1" spc="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 sources </a:t>
            </a:r>
            <a:endParaRPr lang="en-US" altLang="en-US" sz="5000" b="1" spc="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366" name="Picture 2" descr="survey-áá¡ á¡á£á áááá¡ á¨ááááá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4950" y="7517625"/>
            <a:ext cx="3305175" cy="237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7" name="Picture 1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7174" y="4398233"/>
            <a:ext cx="3197339" cy="1148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8" name="Picture 1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0139" y="4446905"/>
            <a:ext cx="2580820" cy="1067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9" name="Content Placeholder 2"/>
          <p:cNvSpPr>
            <a:spLocks/>
          </p:cNvSpPr>
          <p:nvPr/>
        </p:nvSpPr>
        <p:spPr bwMode="auto">
          <a:xfrm>
            <a:off x="695325" y="3967163"/>
            <a:ext cx="76962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4864" tIns="91440"/>
          <a:lstStyle>
            <a:lvl1pPr marL="438150" indent="-319088">
              <a:defRPr>
                <a:solidFill>
                  <a:schemeClr val="tx1"/>
                </a:solidFill>
                <a:latin typeface="BPG Nino Mtavruli" panose="02000506000000020004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BPG Nino Mtavruli" panose="02000506000000020004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BPG Nino Mtavruli" panose="02000506000000020004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BPG Nino Mtavruli" panose="02000506000000020004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BPG Nino Mtavruli" panose="02000506000000020004" pitchFamily="2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PG Nino Mtavruli" panose="02000506000000020004" pitchFamily="2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PG Nino Mtavruli" panose="02000506000000020004" pitchFamily="2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PG Nino Mtavruli" panose="02000506000000020004" pitchFamily="2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PG Nino Mtavruli" panose="02000506000000020004" pitchFamily="2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None/>
            </a:pPr>
            <a:endParaRPr lang="en-US" altLang="ka-GE" sz="3000">
              <a:solidFill>
                <a:srgbClr val="000099"/>
              </a:solidFill>
              <a:latin typeface="AcadNusx" pitchFamily="2" charset="0"/>
              <a:cs typeface="Arial" panose="020B0604020202020204" pitchFamily="34" charset="0"/>
            </a:endParaRPr>
          </a:p>
        </p:txBody>
      </p:sp>
      <p:sp>
        <p:nvSpPr>
          <p:cNvPr id="15370" name="Content Placeholder 2"/>
          <p:cNvSpPr>
            <a:spLocks/>
          </p:cNvSpPr>
          <p:nvPr/>
        </p:nvSpPr>
        <p:spPr bwMode="auto">
          <a:xfrm>
            <a:off x="619125" y="5257800"/>
            <a:ext cx="8382000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4864" tIns="91440"/>
          <a:lstStyle>
            <a:lvl1pPr marL="438150" indent="-319088">
              <a:defRPr>
                <a:solidFill>
                  <a:schemeClr val="tx1"/>
                </a:solidFill>
                <a:latin typeface="BPG Nino Mtavruli" panose="02000506000000020004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BPG Nino Mtavruli" panose="02000506000000020004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BPG Nino Mtavruli" panose="02000506000000020004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BPG Nino Mtavruli" panose="02000506000000020004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BPG Nino Mtavruli" panose="02000506000000020004" pitchFamily="2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PG Nino Mtavruli" panose="02000506000000020004" pitchFamily="2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PG Nino Mtavruli" panose="02000506000000020004" pitchFamily="2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PG Nino Mtavruli" panose="02000506000000020004" pitchFamily="2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PG Nino Mtavruli" panose="02000506000000020004" pitchFamily="2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None/>
            </a:pPr>
            <a:endParaRPr lang="en-US" altLang="ka-GE" sz="3000">
              <a:solidFill>
                <a:schemeClr val="accent2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22" name="Content Placeholder 2"/>
          <p:cNvSpPr txBox="1">
            <a:spLocks/>
          </p:cNvSpPr>
          <p:nvPr/>
        </p:nvSpPr>
        <p:spPr bwMode="auto">
          <a:xfrm>
            <a:off x="895236" y="2379517"/>
            <a:ext cx="12228513" cy="4989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 defTabSz="6858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342900" indent="-34290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altLang="ka-GE" sz="2500" dirty="0">
              <a:solidFill>
                <a:srgbClr val="0080B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en-US" altLang="ka-GE" sz="2500" b="1" dirty="0">
                <a:solidFill>
                  <a:srgbClr val="0080B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Field works</a:t>
            </a:r>
            <a:r>
              <a:rPr lang="en-US" altLang="ka-GE" sz="2500" dirty="0">
                <a:solidFill>
                  <a:srgbClr val="0080B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ka-GE" sz="2500" dirty="0" smtClean="0">
                <a:solidFill>
                  <a:srgbClr val="0080BE"/>
                </a:solidFill>
                <a:cs typeface="Calibri" panose="020F0502020204030204" pitchFamily="34" charset="0"/>
              </a:rPr>
              <a:t>157 (64%)</a:t>
            </a:r>
            <a:endParaRPr lang="en-US" altLang="ka-GE" sz="2500" dirty="0">
              <a:solidFill>
                <a:srgbClr val="0080BE"/>
              </a:solidFill>
              <a:cs typeface="Calibri" panose="020F0502020204030204" pitchFamily="34" charset="0"/>
            </a:endParaRPr>
          </a:p>
          <a:p>
            <a:pPr eaLnBrk="1" fontAlgn="auto" hangingPunct="1"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altLang="ka-GE" sz="2500" dirty="0">
                <a:solidFill>
                  <a:srgbClr val="0080B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altLang="ka-GE" sz="2500" dirty="0">
                <a:solidFill>
                  <a:srgbClr val="0080B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Online questionnaire for entreprises / organisations</a:t>
            </a:r>
            <a:endParaRPr lang="en-US" altLang="ka-GE" sz="2500" dirty="0">
              <a:solidFill>
                <a:srgbClr val="0080B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altLang="ka-GE" sz="2500" dirty="0">
                <a:solidFill>
                  <a:srgbClr val="0080B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Face-to-face interviews and CAPI for households</a:t>
            </a:r>
          </a:p>
          <a:p>
            <a:pPr marL="0" indent="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altLang="ka-GE" sz="2500" dirty="0">
              <a:solidFill>
                <a:srgbClr val="0080B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en-US" altLang="ka-GE" sz="2500" b="1" dirty="0">
                <a:solidFill>
                  <a:srgbClr val="0080B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Administrative data </a:t>
            </a:r>
            <a:r>
              <a:rPr lang="en-US" altLang="ka-GE" sz="2500" dirty="0">
                <a:solidFill>
                  <a:srgbClr val="0080B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ka-GE" sz="2500" dirty="0" smtClean="0">
                <a:solidFill>
                  <a:srgbClr val="0080BE"/>
                </a:solidFill>
                <a:cs typeface="Calibri" panose="020F0502020204030204" pitchFamily="34" charset="0"/>
              </a:rPr>
              <a:t>88 (36%)</a:t>
            </a:r>
            <a:endParaRPr lang="en-US" altLang="ka-GE" sz="2500" dirty="0">
              <a:solidFill>
                <a:srgbClr val="0080BE"/>
              </a:solidFill>
              <a:cs typeface="Calibri" panose="020F0502020204030204" pitchFamily="34" charset="0"/>
            </a:endParaRPr>
          </a:p>
          <a:p>
            <a:pPr lvl="1" eaLnBrk="1" fontAlgn="auto" hangingPunct="1">
              <a:spcBef>
                <a:spcPts val="750"/>
              </a:spcBef>
              <a:spcAft>
                <a:spcPts val="0"/>
              </a:spcAft>
              <a:defRPr/>
            </a:pPr>
            <a:r>
              <a:rPr lang="en-US" altLang="ka-GE" sz="2500" dirty="0">
                <a:solidFill>
                  <a:srgbClr val="0080B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Revenue  Service </a:t>
            </a:r>
          </a:p>
          <a:p>
            <a:pPr lvl="1" eaLnBrk="1" fontAlgn="auto" hangingPunct="1">
              <a:spcBef>
                <a:spcPts val="750"/>
              </a:spcBef>
              <a:spcAft>
                <a:spcPts val="0"/>
              </a:spcAft>
              <a:defRPr/>
            </a:pPr>
            <a:r>
              <a:rPr lang="en-US" altLang="ka-GE" sz="2500" dirty="0">
                <a:solidFill>
                  <a:srgbClr val="0080B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National Agency of Public Registry</a:t>
            </a:r>
          </a:p>
          <a:p>
            <a:pPr lvl="1" eaLnBrk="1" fontAlgn="auto" hangingPunct="1">
              <a:spcBef>
                <a:spcPts val="750"/>
              </a:spcBef>
              <a:spcAft>
                <a:spcPts val="0"/>
              </a:spcAft>
              <a:defRPr/>
            </a:pPr>
            <a:r>
              <a:rPr lang="en-US" altLang="ka-GE" sz="2500" dirty="0">
                <a:solidFill>
                  <a:srgbClr val="0080B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Customs Service</a:t>
            </a:r>
          </a:p>
          <a:p>
            <a:pPr lvl="1" eaLnBrk="1" fontAlgn="auto" hangingPunct="1">
              <a:spcBef>
                <a:spcPts val="750"/>
              </a:spcBef>
              <a:spcAft>
                <a:spcPts val="0"/>
              </a:spcAft>
              <a:defRPr/>
            </a:pPr>
            <a:r>
              <a:rPr lang="en-US" altLang="ka-GE" sz="2500" dirty="0">
                <a:solidFill>
                  <a:srgbClr val="0080B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Ministry of Internal Affairs </a:t>
            </a:r>
          </a:p>
        </p:txBody>
      </p:sp>
      <p:pic>
        <p:nvPicPr>
          <p:cNvPr id="15372" name="Picture 2" descr="Ministry of Internal affairs-áá¡ á¡á£á áááá¡ á¨ááááá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39499" y="7770221"/>
            <a:ext cx="4263787" cy="1719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" name="Группа 6">
            <a:extLst>
              <a:ext uri="{FF2B5EF4-FFF2-40B4-BE49-F238E27FC236}">
                <a16:creationId xmlns:a16="http://schemas.microsoft.com/office/drawing/2014/main" id="{342C88E5-72B1-4769-9B54-72F4A5B87C18}"/>
              </a:ext>
            </a:extLst>
          </p:cNvPr>
          <p:cNvGrpSpPr/>
          <p:nvPr/>
        </p:nvGrpSpPr>
        <p:grpSpPr>
          <a:xfrm>
            <a:off x="0" y="1070462"/>
            <a:ext cx="17556163" cy="1585314"/>
            <a:chOff x="0" y="1118588"/>
            <a:chExt cx="17556163" cy="1585314"/>
          </a:xfrm>
        </p:grpSpPr>
        <p:pic>
          <p:nvPicPr>
            <p:cNvPr id="17" name="Рисунок 40">
              <a:extLst>
                <a:ext uri="{FF2B5EF4-FFF2-40B4-BE49-F238E27FC236}">
                  <a16:creationId xmlns:a16="http://schemas.microsoft.com/office/drawing/2014/main" id="{9A1CFB9A-C8D8-46C6-883E-841E4D3D5BB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xmlns="" r:embed="rId11"/>
                </a:ext>
              </a:extLst>
            </a:blip>
            <a:stretch>
              <a:fillRect/>
            </a:stretch>
          </p:blipFill>
          <p:spPr>
            <a:xfrm>
              <a:off x="0" y="1118588"/>
              <a:ext cx="17556163" cy="1435582"/>
            </a:xfrm>
            <a:prstGeom prst="rect">
              <a:avLst/>
            </a:prstGeom>
          </p:spPr>
        </p:pic>
        <p:grpSp>
          <p:nvGrpSpPr>
            <p:cNvPr id="18" name="Группа 5">
              <a:extLst>
                <a:ext uri="{FF2B5EF4-FFF2-40B4-BE49-F238E27FC236}">
                  <a16:creationId xmlns:a16="http://schemas.microsoft.com/office/drawing/2014/main" id="{8736B5C2-A0FC-430F-8A84-8A732E64FDF3}"/>
                </a:ext>
              </a:extLst>
            </p:cNvPr>
            <p:cNvGrpSpPr/>
            <p:nvPr/>
          </p:nvGrpSpPr>
          <p:grpSpPr>
            <a:xfrm>
              <a:off x="8013700" y="1694252"/>
              <a:ext cx="1555750" cy="1009650"/>
              <a:chOff x="8013700" y="1694252"/>
              <a:chExt cx="1555750" cy="1009650"/>
            </a:xfrm>
          </p:grpSpPr>
          <p:sp>
            <p:nvSpPr>
              <p:cNvPr id="19" name="Прямоугольник 4">
                <a:extLst>
                  <a:ext uri="{FF2B5EF4-FFF2-40B4-BE49-F238E27FC236}">
                    <a16:creationId xmlns:a16="http://schemas.microsoft.com/office/drawing/2014/main" id="{0401A2ED-AB5E-494E-91B2-B44E7D237C5D}"/>
                  </a:ext>
                </a:extLst>
              </p:cNvPr>
              <p:cNvSpPr/>
              <p:nvPr/>
            </p:nvSpPr>
            <p:spPr>
              <a:xfrm>
                <a:off x="8013700" y="1694252"/>
                <a:ext cx="1555750" cy="100965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20" name="Рисунок 2">
                <a:extLst>
                  <a:ext uri="{FF2B5EF4-FFF2-40B4-BE49-F238E27FC236}">
                    <a16:creationId xmlns:a16="http://schemas.microsoft.com/office/drawing/2014/main" id="{2E508E6D-BDC4-49B7-ACAB-882D9594675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96DAC541-7B7A-43D3-8B79-37D633B846F1}">
                    <asvg:svgBlip xmlns:asvg="http://schemas.microsoft.com/office/drawing/2016/SVG/main" xmlns="" r:embed="rId13"/>
                  </a:ext>
                </a:extLst>
              </a:blip>
              <a:stretch>
                <a:fillRect/>
              </a:stretch>
            </p:blipFill>
            <p:spPr>
              <a:xfrm>
                <a:off x="8163720" y="1733490"/>
                <a:ext cx="1221580" cy="787748"/>
              </a:xfrm>
              <a:prstGeom prst="rect">
                <a:avLst/>
              </a:prstGeom>
            </p:spPr>
          </p:pic>
        </p:grpSp>
      </p:grp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5E01DABB-AF25-436C-BA85-680F0FE11183}"/>
              </a:ext>
            </a:extLst>
          </p:cNvPr>
          <p:cNvSpPr>
            <a:spLocks/>
          </p:cNvSpPr>
          <p:nvPr/>
        </p:nvSpPr>
        <p:spPr bwMode="auto">
          <a:xfrm>
            <a:off x="4165600" y="4765285"/>
            <a:ext cx="76962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4864" tIns="91440"/>
          <a:lstStyle>
            <a:lvl1pPr marL="438150" indent="-3190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None/>
            </a:pPr>
            <a:endParaRPr lang="en-US" altLang="en-US" sz="200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5" name="Diagram 24">
            <a:extLst>
              <a:ext uri="{FF2B5EF4-FFF2-40B4-BE49-F238E27FC236}">
                <a16:creationId xmlns:a16="http://schemas.microsoft.com/office/drawing/2014/main" id="{2DF320D1-CF7D-49F4-AC87-6CDAF027C90A}"/>
              </a:ext>
            </a:extLst>
          </p:cNvPr>
          <p:cNvGraphicFramePr/>
          <p:nvPr>
            <p:extLst/>
          </p:nvPr>
        </p:nvGraphicFramePr>
        <p:xfrm>
          <a:off x="10142765" y="4230900"/>
          <a:ext cx="8030322" cy="52069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4" r:lo="rId15" r:qs="rId16" r:cs="rId17"/>
          </a:graphicData>
        </a:graphic>
      </p:graphicFrame>
      <p:sp>
        <p:nvSpPr>
          <p:cNvPr id="26" name="Rounded Rectangle 17">
            <a:extLst>
              <a:ext uri="{FF2B5EF4-FFF2-40B4-BE49-F238E27FC236}">
                <a16:creationId xmlns:a16="http://schemas.microsoft.com/office/drawing/2014/main" id="{782C0978-A04A-4B2A-A7E0-FC3BAE17E9C0}"/>
              </a:ext>
            </a:extLst>
          </p:cNvPr>
          <p:cNvSpPr/>
          <p:nvPr/>
        </p:nvSpPr>
        <p:spPr>
          <a:xfrm>
            <a:off x="5600474" y="7873244"/>
            <a:ext cx="2192012" cy="1435582"/>
          </a:xfrm>
          <a:prstGeom prst="roundRect">
            <a:avLst>
              <a:gd name="adj" fmla="val 10000"/>
            </a:avLst>
          </a:pr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0"/>
              <a:satOff val="0"/>
              <a:lumOff val="0"/>
              <a:alphaOff val="0"/>
            </a:schemeClr>
          </a:fillRef>
          <a:effectRef idx="1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5" name="Rounded Rectangle 27">
            <a:extLst>
              <a:ext uri="{FF2B5EF4-FFF2-40B4-BE49-F238E27FC236}">
                <a16:creationId xmlns:a16="http://schemas.microsoft.com/office/drawing/2014/main" id="{73D5B459-7BD0-4AD6-A191-B27AB9ED1AA0}"/>
              </a:ext>
            </a:extLst>
          </p:cNvPr>
          <p:cNvSpPr/>
          <p:nvPr/>
        </p:nvSpPr>
        <p:spPr>
          <a:xfrm>
            <a:off x="9483082" y="6008842"/>
            <a:ext cx="2278373" cy="1508783"/>
          </a:xfrm>
          <a:prstGeom prst="roundRect">
            <a:avLst>
              <a:gd name="adj" fmla="val 10000"/>
            </a:avLst>
          </a:pr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0"/>
              <a:satOff val="0"/>
              <a:lumOff val="0"/>
              <a:alphaOff val="0"/>
            </a:schemeClr>
          </a:fillRef>
          <a:effectRef idx="1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0" name="Rounded Rectangle 31">
            <a:extLst>
              <a:ext uri="{FF2B5EF4-FFF2-40B4-BE49-F238E27FC236}">
                <a16:creationId xmlns:a16="http://schemas.microsoft.com/office/drawing/2014/main" id="{35EDFF33-F869-49F7-9A7C-E6A40AC18E93}"/>
              </a:ext>
            </a:extLst>
          </p:cNvPr>
          <p:cNvSpPr/>
          <p:nvPr/>
        </p:nvSpPr>
        <p:spPr>
          <a:xfrm>
            <a:off x="6534242" y="6070102"/>
            <a:ext cx="2278373" cy="1435582"/>
          </a:xfrm>
          <a:prstGeom prst="roundRect">
            <a:avLst>
              <a:gd name="adj" fmla="val 10000"/>
            </a:avLst>
          </a:pr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0"/>
              <a:satOff val="0"/>
              <a:lumOff val="0"/>
              <a:alphaOff val="0"/>
            </a:schemeClr>
          </a:fillRef>
          <a:effectRef idx="1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44" name="Group 18">
            <a:extLst>
              <a:ext uri="{FF2B5EF4-FFF2-40B4-BE49-F238E27FC236}">
                <a16:creationId xmlns:a16="http://schemas.microsoft.com/office/drawing/2014/main" id="{E898389C-080B-4A04-A726-7315453C2A5E}"/>
              </a:ext>
            </a:extLst>
          </p:cNvPr>
          <p:cNvGrpSpPr/>
          <p:nvPr/>
        </p:nvGrpSpPr>
        <p:grpSpPr>
          <a:xfrm>
            <a:off x="5743513" y="8053801"/>
            <a:ext cx="2192012" cy="1435582"/>
            <a:chOff x="4266902" y="1617137"/>
            <a:chExt cx="1567160" cy="995146"/>
          </a:xfrm>
          <a:scene3d>
            <a:camera prst="orthographicFront"/>
            <a:lightRig rig="flat" dir="t"/>
          </a:scene3d>
        </p:grpSpPr>
        <p:sp>
          <p:nvSpPr>
            <p:cNvPr id="45" name="Rounded Rectangle 19">
              <a:extLst>
                <a:ext uri="{FF2B5EF4-FFF2-40B4-BE49-F238E27FC236}">
                  <a16:creationId xmlns:a16="http://schemas.microsoft.com/office/drawing/2014/main" id="{EA31C2FB-906C-4912-ADE2-76BB18F64890}"/>
                </a:ext>
              </a:extLst>
            </p:cNvPr>
            <p:cNvSpPr/>
            <p:nvPr/>
          </p:nvSpPr>
          <p:spPr>
            <a:xfrm>
              <a:off x="4266902" y="1617137"/>
              <a:ext cx="1567160" cy="995146"/>
            </a:xfrm>
            <a:prstGeom prst="roundRect">
              <a:avLst>
                <a:gd name="adj" fmla="val 10000"/>
              </a:avLst>
            </a:prstGeom>
            <a:sp3d z="190500" extrusionH="12700" prstMaterial="plastic">
              <a:bevelT w="50800" h="50800"/>
            </a:sp3d>
          </p:spPr>
          <p:style>
            <a:lnRef idx="1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6" name="Rounded Rectangle 5">
              <a:extLst>
                <a:ext uri="{FF2B5EF4-FFF2-40B4-BE49-F238E27FC236}">
                  <a16:creationId xmlns:a16="http://schemas.microsoft.com/office/drawing/2014/main" id="{F8DC2EC1-40A7-483C-925A-49DC6D747D94}"/>
                </a:ext>
              </a:extLst>
            </p:cNvPr>
            <p:cNvSpPr/>
            <p:nvPr/>
          </p:nvSpPr>
          <p:spPr>
            <a:xfrm>
              <a:off x="4296049" y="1646284"/>
              <a:ext cx="1508866" cy="936852"/>
            </a:xfrm>
            <a:prstGeom prst="rect">
              <a:avLst/>
            </a:prstGeom>
            <a:sp3d z="1905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64770" tIns="64770" rIns="64770" bIns="64770" spcCol="1270" anchor="ctr"/>
            <a:lstStyle/>
            <a:p>
              <a:pPr algn="ctr" defTabSz="7556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23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External Trade Statistics</a:t>
              </a:r>
            </a:p>
          </p:txBody>
        </p:sp>
      </p:grpSp>
      <p:grpSp>
        <p:nvGrpSpPr>
          <p:cNvPr id="47" name="Group 23">
            <a:extLst>
              <a:ext uri="{FF2B5EF4-FFF2-40B4-BE49-F238E27FC236}">
                <a16:creationId xmlns:a16="http://schemas.microsoft.com/office/drawing/2014/main" id="{FC4ED805-C6FD-4200-B65A-2DDDB4B4BFAF}"/>
              </a:ext>
            </a:extLst>
          </p:cNvPr>
          <p:cNvGrpSpPr/>
          <p:nvPr/>
        </p:nvGrpSpPr>
        <p:grpSpPr>
          <a:xfrm>
            <a:off x="6658683" y="6171245"/>
            <a:ext cx="2438033" cy="1511338"/>
            <a:chOff x="4266902" y="1617137"/>
            <a:chExt cx="1567160" cy="995146"/>
          </a:xfrm>
          <a:scene3d>
            <a:camera prst="orthographicFront"/>
            <a:lightRig rig="flat" dir="t"/>
          </a:scene3d>
        </p:grpSpPr>
        <p:sp>
          <p:nvSpPr>
            <p:cNvPr id="48" name="Rounded Rectangle 24">
              <a:extLst>
                <a:ext uri="{FF2B5EF4-FFF2-40B4-BE49-F238E27FC236}">
                  <a16:creationId xmlns:a16="http://schemas.microsoft.com/office/drawing/2014/main" id="{DD1CB19F-E798-4E14-BD6F-34778D29B82B}"/>
                </a:ext>
              </a:extLst>
            </p:cNvPr>
            <p:cNvSpPr/>
            <p:nvPr/>
          </p:nvSpPr>
          <p:spPr>
            <a:xfrm>
              <a:off x="4266902" y="1617137"/>
              <a:ext cx="1567160" cy="995146"/>
            </a:xfrm>
            <a:prstGeom prst="roundRect">
              <a:avLst>
                <a:gd name="adj" fmla="val 10000"/>
              </a:avLst>
            </a:prstGeom>
            <a:sp3d z="190500" extrusionH="12700" prstMaterial="plastic">
              <a:bevelT w="50800" h="50800"/>
            </a:sp3d>
          </p:spPr>
          <p:style>
            <a:lnRef idx="1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9" name="Rounded Rectangle 5">
              <a:extLst>
                <a:ext uri="{FF2B5EF4-FFF2-40B4-BE49-F238E27FC236}">
                  <a16:creationId xmlns:a16="http://schemas.microsoft.com/office/drawing/2014/main" id="{B080FEBF-1BF5-4CB0-9FD5-708A0E54525B}"/>
                </a:ext>
              </a:extLst>
            </p:cNvPr>
            <p:cNvSpPr/>
            <p:nvPr/>
          </p:nvSpPr>
          <p:spPr>
            <a:xfrm>
              <a:off x="4296049" y="1646284"/>
              <a:ext cx="1508866" cy="936852"/>
            </a:xfrm>
            <a:prstGeom prst="rect">
              <a:avLst/>
            </a:prstGeom>
            <a:sp3d z="1905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64770" tIns="64770" rIns="64770" bIns="64770" spcCol="1270" anchor="ctr"/>
            <a:lstStyle/>
            <a:p>
              <a:pPr algn="ctr" defTabSz="7556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23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FDI </a:t>
              </a:r>
            </a:p>
            <a:p>
              <a:pPr algn="ctr" defTabSz="7556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23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Statistics</a:t>
              </a:r>
            </a:p>
          </p:txBody>
        </p:sp>
      </p:grpSp>
      <p:grpSp>
        <p:nvGrpSpPr>
          <p:cNvPr id="50" name="Group 28">
            <a:extLst>
              <a:ext uri="{FF2B5EF4-FFF2-40B4-BE49-F238E27FC236}">
                <a16:creationId xmlns:a16="http://schemas.microsoft.com/office/drawing/2014/main" id="{B62EEB0D-DCAF-4FB9-9B70-DC00AC0D5935}"/>
              </a:ext>
            </a:extLst>
          </p:cNvPr>
          <p:cNvGrpSpPr/>
          <p:nvPr/>
        </p:nvGrpSpPr>
        <p:grpSpPr>
          <a:xfrm>
            <a:off x="9667536" y="6172523"/>
            <a:ext cx="2278373" cy="1508783"/>
            <a:chOff x="4266902" y="1617137"/>
            <a:chExt cx="1567160" cy="995146"/>
          </a:xfrm>
          <a:scene3d>
            <a:camera prst="orthographicFront"/>
            <a:lightRig rig="flat" dir="t"/>
          </a:scene3d>
        </p:grpSpPr>
        <p:sp>
          <p:nvSpPr>
            <p:cNvPr id="51" name="Rounded Rectangle 29">
              <a:extLst>
                <a:ext uri="{FF2B5EF4-FFF2-40B4-BE49-F238E27FC236}">
                  <a16:creationId xmlns:a16="http://schemas.microsoft.com/office/drawing/2014/main" id="{4AFF04A3-A2B5-4D1C-AABD-101DD90C5343}"/>
                </a:ext>
              </a:extLst>
            </p:cNvPr>
            <p:cNvSpPr/>
            <p:nvPr/>
          </p:nvSpPr>
          <p:spPr>
            <a:xfrm>
              <a:off x="4266902" y="1617137"/>
              <a:ext cx="1567160" cy="995146"/>
            </a:xfrm>
            <a:prstGeom prst="roundRect">
              <a:avLst>
                <a:gd name="adj" fmla="val 10000"/>
              </a:avLst>
            </a:prstGeom>
            <a:sp3d z="190500" extrusionH="12700" prstMaterial="plastic">
              <a:bevelT w="50800" h="50800"/>
            </a:sp3d>
          </p:spPr>
          <p:style>
            <a:lnRef idx="1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2" name="Rounded Rectangle 5">
              <a:extLst>
                <a:ext uri="{FF2B5EF4-FFF2-40B4-BE49-F238E27FC236}">
                  <a16:creationId xmlns:a16="http://schemas.microsoft.com/office/drawing/2014/main" id="{A896FB16-081C-4D50-B463-997F07BA4C76}"/>
                </a:ext>
              </a:extLst>
            </p:cNvPr>
            <p:cNvSpPr/>
            <p:nvPr/>
          </p:nvSpPr>
          <p:spPr>
            <a:xfrm>
              <a:off x="4296049" y="1646284"/>
              <a:ext cx="1508866" cy="936852"/>
            </a:xfrm>
            <a:prstGeom prst="rect">
              <a:avLst/>
            </a:prstGeom>
            <a:sp3d z="1905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64770" tIns="64770" rIns="64770" bIns="64770" spcCol="1270" anchor="ctr"/>
            <a:lstStyle/>
            <a:p>
              <a:pPr algn="ctr" defTabSz="7556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23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Education</a:t>
              </a:r>
            </a:p>
            <a:p>
              <a:pPr algn="ctr" defTabSz="7556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23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Statistics</a:t>
              </a:r>
            </a:p>
          </p:txBody>
        </p:sp>
      </p:grpSp>
      <p:sp>
        <p:nvSpPr>
          <p:cNvPr id="53" name="Rounded Rectangle 27">
            <a:extLst>
              <a:ext uri="{FF2B5EF4-FFF2-40B4-BE49-F238E27FC236}">
                <a16:creationId xmlns:a16="http://schemas.microsoft.com/office/drawing/2014/main" id="{53DFCEA0-63F4-412D-BC88-9B8951D9DCD0}"/>
              </a:ext>
            </a:extLst>
          </p:cNvPr>
          <p:cNvSpPr/>
          <p:nvPr/>
        </p:nvSpPr>
        <p:spPr>
          <a:xfrm>
            <a:off x="8163720" y="7835774"/>
            <a:ext cx="2278373" cy="1508783"/>
          </a:xfrm>
          <a:prstGeom prst="roundRect">
            <a:avLst>
              <a:gd name="adj" fmla="val 10000"/>
            </a:avLst>
          </a:pr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0"/>
              <a:satOff val="0"/>
              <a:lumOff val="0"/>
              <a:alphaOff val="0"/>
            </a:schemeClr>
          </a:fillRef>
          <a:effectRef idx="1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54" name="Group 28">
            <a:extLst>
              <a:ext uri="{FF2B5EF4-FFF2-40B4-BE49-F238E27FC236}">
                <a16:creationId xmlns:a16="http://schemas.microsoft.com/office/drawing/2014/main" id="{6416C646-C2B9-411F-936D-63EE12D8C75B}"/>
              </a:ext>
            </a:extLst>
          </p:cNvPr>
          <p:cNvGrpSpPr/>
          <p:nvPr/>
        </p:nvGrpSpPr>
        <p:grpSpPr>
          <a:xfrm>
            <a:off x="8348174" y="7999455"/>
            <a:ext cx="2278373" cy="1508783"/>
            <a:chOff x="4266902" y="1617137"/>
            <a:chExt cx="1567160" cy="995146"/>
          </a:xfrm>
          <a:scene3d>
            <a:camera prst="orthographicFront"/>
            <a:lightRig rig="flat" dir="t"/>
          </a:scene3d>
        </p:grpSpPr>
        <p:sp>
          <p:nvSpPr>
            <p:cNvPr id="55" name="Rounded Rectangle 29">
              <a:extLst>
                <a:ext uri="{FF2B5EF4-FFF2-40B4-BE49-F238E27FC236}">
                  <a16:creationId xmlns:a16="http://schemas.microsoft.com/office/drawing/2014/main" id="{EB5D6AD5-1E86-41AB-803B-89D712E30E6F}"/>
                </a:ext>
              </a:extLst>
            </p:cNvPr>
            <p:cNvSpPr/>
            <p:nvPr/>
          </p:nvSpPr>
          <p:spPr>
            <a:xfrm>
              <a:off x="4266902" y="1617137"/>
              <a:ext cx="1567160" cy="995146"/>
            </a:xfrm>
            <a:prstGeom prst="roundRect">
              <a:avLst>
                <a:gd name="adj" fmla="val 10000"/>
              </a:avLst>
            </a:prstGeom>
            <a:sp3d z="190500" extrusionH="12700" prstMaterial="plastic">
              <a:bevelT w="50800" h="50800"/>
            </a:sp3d>
          </p:spPr>
          <p:style>
            <a:lnRef idx="1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6" name="Rounded Rectangle 5">
              <a:extLst>
                <a:ext uri="{FF2B5EF4-FFF2-40B4-BE49-F238E27FC236}">
                  <a16:creationId xmlns:a16="http://schemas.microsoft.com/office/drawing/2014/main" id="{0E987B6C-F9E8-409E-B419-5BA85BAD352F}"/>
                </a:ext>
              </a:extLst>
            </p:cNvPr>
            <p:cNvSpPr/>
            <p:nvPr/>
          </p:nvSpPr>
          <p:spPr>
            <a:xfrm>
              <a:off x="4296049" y="1646284"/>
              <a:ext cx="1508866" cy="936852"/>
            </a:xfrm>
            <a:prstGeom prst="rect">
              <a:avLst/>
            </a:prstGeom>
            <a:sp3d z="1905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64770" tIns="64770" rIns="64770" bIns="64770" spcCol="1270" anchor="ctr"/>
            <a:lstStyle/>
            <a:p>
              <a:pPr algn="ctr" defTabSz="7556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23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Energy</a:t>
              </a:r>
            </a:p>
            <a:p>
              <a:pPr algn="ctr" defTabSz="7556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23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Statistics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16160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 21">
            <a:extLst>
              <a:ext uri="{FF2B5EF4-FFF2-40B4-BE49-F238E27FC236}">
                <a16:creationId xmlns:a16="http://schemas.microsoft.com/office/drawing/2014/main" id="{BC70352C-8995-4CE3-B9C3-5CF36E202550}"/>
              </a:ext>
            </a:extLst>
          </p:cNvPr>
          <p:cNvSpPr>
            <a:spLocks/>
          </p:cNvSpPr>
          <p:nvPr/>
        </p:nvSpPr>
        <p:spPr bwMode="auto">
          <a:xfrm>
            <a:off x="1" y="1247776"/>
            <a:ext cx="17554575" cy="927100"/>
          </a:xfrm>
          <a:custGeom>
            <a:avLst/>
            <a:gdLst>
              <a:gd name="T0" fmla="*/ 7680 w 7680"/>
              <a:gd name="T1" fmla="*/ 295 h 404"/>
              <a:gd name="T2" fmla="*/ 7680 w 7680"/>
              <a:gd name="T3" fmla="*/ 0 h 404"/>
              <a:gd name="T4" fmla="*/ 0 w 7680"/>
              <a:gd name="T5" fmla="*/ 0 h 404"/>
              <a:gd name="T6" fmla="*/ 0 w 7680"/>
              <a:gd name="T7" fmla="*/ 295 h 404"/>
              <a:gd name="T8" fmla="*/ 3708 w 7680"/>
              <a:gd name="T9" fmla="*/ 404 h 404"/>
              <a:gd name="T10" fmla="*/ 3756 w 7680"/>
              <a:gd name="T11" fmla="*/ 255 h 404"/>
              <a:gd name="T12" fmla="*/ 3972 w 7680"/>
              <a:gd name="T13" fmla="*/ 404 h 404"/>
              <a:gd name="T14" fmla="*/ 7680 w 7680"/>
              <a:gd name="T15" fmla="*/ 295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680" h="404">
                <a:moveTo>
                  <a:pt x="7680" y="295"/>
                </a:moveTo>
                <a:cubicBezTo>
                  <a:pt x="7680" y="0"/>
                  <a:pt x="7680" y="0"/>
                  <a:pt x="768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95"/>
                  <a:pt x="0" y="295"/>
                  <a:pt x="0" y="295"/>
                </a:cubicBezTo>
                <a:cubicBezTo>
                  <a:pt x="3708" y="404"/>
                  <a:pt x="3708" y="404"/>
                  <a:pt x="3708" y="404"/>
                </a:cubicBezTo>
                <a:cubicBezTo>
                  <a:pt x="3720" y="387"/>
                  <a:pt x="3690" y="259"/>
                  <a:pt x="3756" y="255"/>
                </a:cubicBezTo>
                <a:cubicBezTo>
                  <a:pt x="4004" y="243"/>
                  <a:pt x="3960" y="387"/>
                  <a:pt x="3972" y="404"/>
                </a:cubicBezTo>
                <a:lnTo>
                  <a:pt x="7680" y="295"/>
                </a:lnTo>
                <a:close/>
              </a:path>
            </a:pathLst>
          </a:custGeom>
          <a:solidFill>
            <a:srgbClr val="77D1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" name="Freeform 22">
            <a:extLst>
              <a:ext uri="{FF2B5EF4-FFF2-40B4-BE49-F238E27FC236}">
                <a16:creationId xmlns:a16="http://schemas.microsoft.com/office/drawing/2014/main" id="{58535D2D-A068-47A4-8A8E-C8B5975B6825}"/>
              </a:ext>
            </a:extLst>
          </p:cNvPr>
          <p:cNvSpPr>
            <a:spLocks/>
          </p:cNvSpPr>
          <p:nvPr/>
        </p:nvSpPr>
        <p:spPr bwMode="auto">
          <a:xfrm>
            <a:off x="1" y="300038"/>
            <a:ext cx="17554575" cy="1876425"/>
          </a:xfrm>
          <a:custGeom>
            <a:avLst/>
            <a:gdLst>
              <a:gd name="T0" fmla="*/ 7680 w 7680"/>
              <a:gd name="T1" fmla="*/ 522 h 818"/>
              <a:gd name="T2" fmla="*/ 7680 w 7680"/>
              <a:gd name="T3" fmla="*/ 0 h 818"/>
              <a:gd name="T4" fmla="*/ 0 w 7680"/>
              <a:gd name="T5" fmla="*/ 0 h 818"/>
              <a:gd name="T6" fmla="*/ 0 w 7680"/>
              <a:gd name="T7" fmla="*/ 522 h 818"/>
              <a:gd name="T8" fmla="*/ 3708 w 7680"/>
              <a:gd name="T9" fmla="*/ 818 h 818"/>
              <a:gd name="T10" fmla="*/ 3832 w 7680"/>
              <a:gd name="T11" fmla="*/ 564 h 818"/>
              <a:gd name="T12" fmla="*/ 3977 w 7680"/>
              <a:gd name="T13" fmla="*/ 818 h 818"/>
              <a:gd name="T14" fmla="*/ 7680 w 7680"/>
              <a:gd name="T15" fmla="*/ 522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680" h="818">
                <a:moveTo>
                  <a:pt x="7680" y="522"/>
                </a:moveTo>
                <a:cubicBezTo>
                  <a:pt x="7680" y="0"/>
                  <a:pt x="7680" y="0"/>
                  <a:pt x="768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22"/>
                  <a:pt x="0" y="522"/>
                  <a:pt x="0" y="522"/>
                </a:cubicBezTo>
                <a:cubicBezTo>
                  <a:pt x="3708" y="818"/>
                  <a:pt x="3708" y="818"/>
                  <a:pt x="3708" y="818"/>
                </a:cubicBezTo>
                <a:cubicBezTo>
                  <a:pt x="3720" y="774"/>
                  <a:pt x="3766" y="564"/>
                  <a:pt x="3832" y="564"/>
                </a:cubicBezTo>
                <a:cubicBezTo>
                  <a:pt x="3898" y="564"/>
                  <a:pt x="3965" y="774"/>
                  <a:pt x="3977" y="818"/>
                </a:cubicBezTo>
                <a:lnTo>
                  <a:pt x="7680" y="522"/>
                </a:lnTo>
                <a:close/>
              </a:path>
            </a:pathLst>
          </a:custGeom>
          <a:solidFill>
            <a:srgbClr val="00B4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0" name="Рисунок 39">
            <a:extLst>
              <a:ext uri="{FF2B5EF4-FFF2-40B4-BE49-F238E27FC236}">
                <a16:creationId xmlns:a16="http://schemas.microsoft.com/office/drawing/2014/main" id="{2E02C2F6-25B2-442F-9500-1E2738FF45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36115" y="-21695"/>
            <a:ext cx="17621249" cy="2199077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7EDF2B9F-7D72-4826-BCE8-C292EC1A2434}"/>
              </a:ext>
            </a:extLst>
          </p:cNvPr>
          <p:cNvSpPr/>
          <p:nvPr/>
        </p:nvSpPr>
        <p:spPr>
          <a:xfrm>
            <a:off x="1257898" y="300311"/>
            <a:ext cx="14943281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en-US" sz="5000" b="1" spc="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Alternative sources and n</a:t>
            </a:r>
            <a:r>
              <a:rPr lang="en-US" altLang="en-US" sz="5000" b="1" spc="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on-traditional methods</a:t>
            </a:r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399F3F94-2ECF-428C-8CAE-B74CF7386FBD}"/>
              </a:ext>
            </a:extLst>
          </p:cNvPr>
          <p:cNvGrpSpPr/>
          <p:nvPr/>
        </p:nvGrpSpPr>
        <p:grpSpPr>
          <a:xfrm>
            <a:off x="0" y="1118588"/>
            <a:ext cx="17556163" cy="1585314"/>
            <a:chOff x="0" y="1118588"/>
            <a:chExt cx="17556163" cy="1585314"/>
          </a:xfrm>
        </p:grpSpPr>
        <p:pic>
          <p:nvPicPr>
            <p:cNvPr id="41" name="Рисунок 40">
              <a:extLst>
                <a:ext uri="{FF2B5EF4-FFF2-40B4-BE49-F238E27FC236}">
                  <a16:creationId xmlns:a16="http://schemas.microsoft.com/office/drawing/2014/main" id="{9D7F3FD3-50DA-4EDE-8A34-5CDC5371236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0" y="1118588"/>
              <a:ext cx="17556163" cy="1435582"/>
            </a:xfrm>
            <a:prstGeom prst="rect">
              <a:avLst/>
            </a:prstGeom>
          </p:spPr>
        </p:pic>
        <p:grpSp>
          <p:nvGrpSpPr>
            <p:cNvPr id="6" name="Группа 5">
              <a:extLst>
                <a:ext uri="{FF2B5EF4-FFF2-40B4-BE49-F238E27FC236}">
                  <a16:creationId xmlns:a16="http://schemas.microsoft.com/office/drawing/2014/main" id="{0DC75D09-3664-4B0F-96EF-C093D7E11A51}"/>
                </a:ext>
              </a:extLst>
            </p:cNvPr>
            <p:cNvGrpSpPr/>
            <p:nvPr/>
          </p:nvGrpSpPr>
          <p:grpSpPr>
            <a:xfrm>
              <a:off x="8013700" y="1694252"/>
              <a:ext cx="1555750" cy="1009650"/>
              <a:chOff x="8013700" y="1694252"/>
              <a:chExt cx="1555750" cy="1009650"/>
            </a:xfrm>
          </p:grpSpPr>
          <p:sp>
            <p:nvSpPr>
              <p:cNvPr id="5" name="Прямоугольник 4">
                <a:extLst>
                  <a:ext uri="{FF2B5EF4-FFF2-40B4-BE49-F238E27FC236}">
                    <a16:creationId xmlns:a16="http://schemas.microsoft.com/office/drawing/2014/main" id="{251D49A6-2B0D-4594-B56D-FD0704634947}"/>
                  </a:ext>
                </a:extLst>
              </p:cNvPr>
              <p:cNvSpPr/>
              <p:nvPr/>
            </p:nvSpPr>
            <p:spPr>
              <a:xfrm>
                <a:off x="8013700" y="1694252"/>
                <a:ext cx="1555750" cy="100965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3" name="Рисунок 2">
                <a:extLst>
                  <a:ext uri="{FF2B5EF4-FFF2-40B4-BE49-F238E27FC236}">
                    <a16:creationId xmlns:a16="http://schemas.microsoft.com/office/drawing/2014/main" id="{3DF3E48A-B68B-4DB7-A5BF-4F50A4558A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96DAC541-7B7A-43D3-8B79-37D633B846F1}">
                    <asvg:svgBlip xmlns=""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8163720" y="1733490"/>
                <a:ext cx="1221580" cy="787748"/>
              </a:xfrm>
              <a:prstGeom prst="rect">
                <a:avLst/>
              </a:prstGeom>
            </p:spPr>
          </p:pic>
        </p:grpSp>
      </p:grpSp>
      <p:pic>
        <p:nvPicPr>
          <p:cNvPr id="12" name="Picture 2" descr="What is Web Scraping? | Practical Uses &amp; Methods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00708" y="3007997"/>
            <a:ext cx="6447632" cy="3377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5" descr="Scan Data | PDI CStore Essentials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6622" y="5948498"/>
            <a:ext cx="5080770" cy="3810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9">
            <a:extLst>
              <a:ext uri="{FF2B5EF4-FFF2-40B4-BE49-F238E27FC236}">
                <a16:creationId xmlns:a16="http://schemas.microsoft.com/office/drawing/2014/main" id="{827128B0-A55C-4437-AFD2-C5EBD1931E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115" y="6604752"/>
            <a:ext cx="3292061" cy="3288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13689370" y="6524377"/>
            <a:ext cx="8775700" cy="63094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3500" b="1" dirty="0" smtClean="0">
                <a:solidFill>
                  <a:schemeClr val="accent1">
                    <a:lumMod val="75000"/>
                  </a:schemeClr>
                </a:solidFill>
                <a:latin typeface="Times" panose="02020603050405020304" pitchFamily="18" charset="0"/>
                <a:cs typeface="Times" panose="02020603050405020304" pitchFamily="18" charset="0"/>
              </a:rPr>
              <a:t>BIG DATA</a:t>
            </a:r>
            <a:endParaRPr lang="ka-GE" sz="3500" b="1" dirty="0">
              <a:solidFill>
                <a:schemeClr val="accent1">
                  <a:lumMod val="75000"/>
                </a:schemeClr>
              </a:solidFill>
              <a:cs typeface="Times" panose="02020603050405020304" pitchFamily="18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625850" y="7771942"/>
            <a:ext cx="8775700" cy="63094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3500" b="1" dirty="0" smtClean="0">
                <a:solidFill>
                  <a:schemeClr val="accent1">
                    <a:lumMod val="75000"/>
                  </a:schemeClr>
                </a:solidFill>
                <a:latin typeface="Times" panose="02020603050405020304" pitchFamily="18" charset="0"/>
                <a:cs typeface="Times" panose="02020603050405020304" pitchFamily="18" charset="0"/>
              </a:rPr>
              <a:t>Scanner Data</a:t>
            </a:r>
            <a:endParaRPr lang="ka-GE" sz="3500" b="1" dirty="0">
              <a:solidFill>
                <a:schemeClr val="accent1">
                  <a:lumMod val="75000"/>
                </a:schemeClr>
              </a:solidFill>
              <a:cs typeface="Times" panose="02020603050405020304" pitchFamily="18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793750" y="2593408"/>
            <a:ext cx="87757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latin typeface="Times" panose="02020603050405020304" pitchFamily="18" charset="0"/>
                <a:cs typeface="Times" panose="02020603050405020304" pitchFamily="18" charset="0"/>
              </a:rPr>
              <a:t>Remote Sensing</a:t>
            </a:r>
            <a:endParaRPr lang="ka-GE" sz="3200" b="1" dirty="0">
              <a:solidFill>
                <a:schemeClr val="accent1">
                  <a:lumMod val="75000"/>
                </a:schemeClr>
              </a:solidFill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12626857" y="2635638"/>
            <a:ext cx="87757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  <a:latin typeface="Times" panose="02020603050405020304" pitchFamily="18" charset="0"/>
                <a:cs typeface="Times" panose="02020603050405020304" pitchFamily="18" charset="0"/>
              </a:rPr>
              <a:t>Web Scrapping</a:t>
            </a:r>
            <a:endParaRPr lang="ka-GE" sz="3200" b="1" dirty="0">
              <a:solidFill>
                <a:schemeClr val="accent1">
                  <a:lumMod val="75000"/>
                </a:schemeClr>
              </a:solidFill>
              <a:cs typeface="Times" panose="02020603050405020304" pitchFamily="18" charset="0"/>
            </a:endParaRPr>
          </a:p>
        </p:txBody>
      </p:sp>
      <p:pic>
        <p:nvPicPr>
          <p:cNvPr id="3078" name="Picture 6" descr="The role of drones and SAR remote sensing technologies in agriculture -  PlanetWatchers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883" y="3017362"/>
            <a:ext cx="8222423" cy="37686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Four potential patterns of human mobility with climate stressors.... |  Download Scientific Diagram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71454" y="7269658"/>
            <a:ext cx="4461367" cy="2419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1922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21">
            <a:extLst>
              <a:ext uri="{FF2B5EF4-FFF2-40B4-BE49-F238E27FC236}">
                <a16:creationId xmlns:a16="http://schemas.microsoft.com/office/drawing/2014/main" id="{BC70352C-8995-4CE3-B9C3-5CF36E202550}"/>
              </a:ext>
            </a:extLst>
          </p:cNvPr>
          <p:cNvSpPr>
            <a:spLocks/>
          </p:cNvSpPr>
          <p:nvPr/>
        </p:nvSpPr>
        <p:spPr bwMode="auto">
          <a:xfrm>
            <a:off x="1" y="1247776"/>
            <a:ext cx="17554575" cy="927100"/>
          </a:xfrm>
          <a:custGeom>
            <a:avLst/>
            <a:gdLst>
              <a:gd name="T0" fmla="*/ 7680 w 7680"/>
              <a:gd name="T1" fmla="*/ 295 h 404"/>
              <a:gd name="T2" fmla="*/ 7680 w 7680"/>
              <a:gd name="T3" fmla="*/ 0 h 404"/>
              <a:gd name="T4" fmla="*/ 0 w 7680"/>
              <a:gd name="T5" fmla="*/ 0 h 404"/>
              <a:gd name="T6" fmla="*/ 0 w 7680"/>
              <a:gd name="T7" fmla="*/ 295 h 404"/>
              <a:gd name="T8" fmla="*/ 3708 w 7680"/>
              <a:gd name="T9" fmla="*/ 404 h 404"/>
              <a:gd name="T10" fmla="*/ 3756 w 7680"/>
              <a:gd name="T11" fmla="*/ 255 h 404"/>
              <a:gd name="T12" fmla="*/ 3972 w 7680"/>
              <a:gd name="T13" fmla="*/ 404 h 404"/>
              <a:gd name="T14" fmla="*/ 7680 w 7680"/>
              <a:gd name="T15" fmla="*/ 295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680" h="404">
                <a:moveTo>
                  <a:pt x="7680" y="295"/>
                </a:moveTo>
                <a:cubicBezTo>
                  <a:pt x="7680" y="0"/>
                  <a:pt x="7680" y="0"/>
                  <a:pt x="768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95"/>
                  <a:pt x="0" y="295"/>
                  <a:pt x="0" y="295"/>
                </a:cubicBezTo>
                <a:cubicBezTo>
                  <a:pt x="3708" y="404"/>
                  <a:pt x="3708" y="404"/>
                  <a:pt x="3708" y="404"/>
                </a:cubicBezTo>
                <a:cubicBezTo>
                  <a:pt x="3720" y="387"/>
                  <a:pt x="3690" y="259"/>
                  <a:pt x="3756" y="255"/>
                </a:cubicBezTo>
                <a:cubicBezTo>
                  <a:pt x="4004" y="243"/>
                  <a:pt x="3960" y="387"/>
                  <a:pt x="3972" y="404"/>
                </a:cubicBezTo>
                <a:lnTo>
                  <a:pt x="7680" y="295"/>
                </a:lnTo>
                <a:close/>
              </a:path>
            </a:pathLst>
          </a:custGeom>
          <a:solidFill>
            <a:srgbClr val="77D1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" name="Freeform 22">
            <a:extLst>
              <a:ext uri="{FF2B5EF4-FFF2-40B4-BE49-F238E27FC236}">
                <a16:creationId xmlns:a16="http://schemas.microsoft.com/office/drawing/2014/main" id="{58535D2D-A068-47A4-8A8E-C8B5975B6825}"/>
              </a:ext>
            </a:extLst>
          </p:cNvPr>
          <p:cNvSpPr>
            <a:spLocks/>
          </p:cNvSpPr>
          <p:nvPr/>
        </p:nvSpPr>
        <p:spPr bwMode="auto">
          <a:xfrm>
            <a:off x="1" y="300038"/>
            <a:ext cx="17554575" cy="1876425"/>
          </a:xfrm>
          <a:custGeom>
            <a:avLst/>
            <a:gdLst>
              <a:gd name="T0" fmla="*/ 7680 w 7680"/>
              <a:gd name="T1" fmla="*/ 522 h 818"/>
              <a:gd name="T2" fmla="*/ 7680 w 7680"/>
              <a:gd name="T3" fmla="*/ 0 h 818"/>
              <a:gd name="T4" fmla="*/ 0 w 7680"/>
              <a:gd name="T5" fmla="*/ 0 h 818"/>
              <a:gd name="T6" fmla="*/ 0 w 7680"/>
              <a:gd name="T7" fmla="*/ 522 h 818"/>
              <a:gd name="T8" fmla="*/ 3708 w 7680"/>
              <a:gd name="T9" fmla="*/ 818 h 818"/>
              <a:gd name="T10" fmla="*/ 3832 w 7680"/>
              <a:gd name="T11" fmla="*/ 564 h 818"/>
              <a:gd name="T12" fmla="*/ 3977 w 7680"/>
              <a:gd name="T13" fmla="*/ 818 h 818"/>
              <a:gd name="T14" fmla="*/ 7680 w 7680"/>
              <a:gd name="T15" fmla="*/ 522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680" h="818">
                <a:moveTo>
                  <a:pt x="7680" y="522"/>
                </a:moveTo>
                <a:cubicBezTo>
                  <a:pt x="7680" y="0"/>
                  <a:pt x="7680" y="0"/>
                  <a:pt x="768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22"/>
                  <a:pt x="0" y="522"/>
                  <a:pt x="0" y="522"/>
                </a:cubicBezTo>
                <a:cubicBezTo>
                  <a:pt x="3708" y="818"/>
                  <a:pt x="3708" y="818"/>
                  <a:pt x="3708" y="818"/>
                </a:cubicBezTo>
                <a:cubicBezTo>
                  <a:pt x="3720" y="774"/>
                  <a:pt x="3766" y="564"/>
                  <a:pt x="3832" y="564"/>
                </a:cubicBezTo>
                <a:cubicBezTo>
                  <a:pt x="3898" y="564"/>
                  <a:pt x="3965" y="774"/>
                  <a:pt x="3977" y="818"/>
                </a:cubicBezTo>
                <a:lnTo>
                  <a:pt x="7680" y="522"/>
                </a:lnTo>
                <a:close/>
              </a:path>
            </a:pathLst>
          </a:custGeom>
          <a:solidFill>
            <a:srgbClr val="00B4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2" name="Рисунок 39">
            <a:extLst>
              <a:ext uri="{FF2B5EF4-FFF2-40B4-BE49-F238E27FC236}">
                <a16:creationId xmlns:a16="http://schemas.microsoft.com/office/drawing/2014/main" id="{2E02C2F6-25B2-442F-9500-1E2738FF458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28574" y="0"/>
            <a:ext cx="17621249" cy="2199077"/>
          </a:xfrm>
          <a:prstGeom prst="rect">
            <a:avLst/>
          </a:prstGeom>
        </p:spPr>
      </p:pic>
      <p:grpSp>
        <p:nvGrpSpPr>
          <p:cNvPr id="33" name="Группа 6">
            <a:extLst>
              <a:ext uri="{FF2B5EF4-FFF2-40B4-BE49-F238E27FC236}">
                <a16:creationId xmlns:a16="http://schemas.microsoft.com/office/drawing/2014/main" id="{E9114D2B-7524-4DDB-85E2-53703CC8535E}"/>
              </a:ext>
            </a:extLst>
          </p:cNvPr>
          <p:cNvGrpSpPr/>
          <p:nvPr/>
        </p:nvGrpSpPr>
        <p:grpSpPr>
          <a:xfrm>
            <a:off x="0" y="1070462"/>
            <a:ext cx="17556163" cy="1585314"/>
            <a:chOff x="0" y="1118588"/>
            <a:chExt cx="17556163" cy="1585314"/>
          </a:xfrm>
        </p:grpSpPr>
        <p:pic>
          <p:nvPicPr>
            <p:cNvPr id="34" name="Рисунок 40">
              <a:extLst>
                <a:ext uri="{FF2B5EF4-FFF2-40B4-BE49-F238E27FC236}">
                  <a16:creationId xmlns:a16="http://schemas.microsoft.com/office/drawing/2014/main" id="{5E645AC6-8AF1-4983-AF4F-80F3075DEF0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0" y="1118588"/>
              <a:ext cx="17556163" cy="1435582"/>
            </a:xfrm>
            <a:prstGeom prst="rect">
              <a:avLst/>
            </a:prstGeom>
          </p:spPr>
        </p:pic>
        <p:grpSp>
          <p:nvGrpSpPr>
            <p:cNvPr id="35" name="Группа 5">
              <a:extLst>
                <a:ext uri="{FF2B5EF4-FFF2-40B4-BE49-F238E27FC236}">
                  <a16:creationId xmlns:a16="http://schemas.microsoft.com/office/drawing/2014/main" id="{393E9FFA-DD9E-4925-9B32-38EE2385E516}"/>
                </a:ext>
              </a:extLst>
            </p:cNvPr>
            <p:cNvGrpSpPr/>
            <p:nvPr/>
          </p:nvGrpSpPr>
          <p:grpSpPr>
            <a:xfrm>
              <a:off x="8013700" y="1694252"/>
              <a:ext cx="1555750" cy="1009650"/>
              <a:chOff x="8013700" y="1694252"/>
              <a:chExt cx="1555750" cy="1009650"/>
            </a:xfrm>
          </p:grpSpPr>
          <p:sp>
            <p:nvSpPr>
              <p:cNvPr id="37" name="Прямоугольник 4">
                <a:extLst>
                  <a:ext uri="{FF2B5EF4-FFF2-40B4-BE49-F238E27FC236}">
                    <a16:creationId xmlns:a16="http://schemas.microsoft.com/office/drawing/2014/main" id="{97971FD5-78BE-4C9A-A334-DDB022CC279F}"/>
                  </a:ext>
                </a:extLst>
              </p:cNvPr>
              <p:cNvSpPr/>
              <p:nvPr/>
            </p:nvSpPr>
            <p:spPr>
              <a:xfrm>
                <a:off x="8013700" y="1694252"/>
                <a:ext cx="1555750" cy="100965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38" name="Рисунок 2">
                <a:extLst>
                  <a:ext uri="{FF2B5EF4-FFF2-40B4-BE49-F238E27FC236}">
                    <a16:creationId xmlns:a16="http://schemas.microsoft.com/office/drawing/2014/main" id="{73A53968-B222-4010-B07C-4BA4C3C5DB5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96DAC541-7B7A-43D3-8B79-37D633B846F1}">
                    <asvg:svgBlip xmlns=""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8163720" y="1733490"/>
                <a:ext cx="1221580" cy="787748"/>
              </a:xfrm>
              <a:prstGeom prst="rect">
                <a:avLst/>
              </a:prstGeom>
            </p:spPr>
          </p:pic>
        </p:grpSp>
      </p:grpSp>
      <p:pic>
        <p:nvPicPr>
          <p:cNvPr id="2052" name="Picture 4" descr="áááááá¨áá ááá£áá á¡á£á ááá">
            <a:extLst>
              <a:ext uri="{FF2B5EF4-FFF2-40B4-BE49-F238E27FC236}">
                <a16:creationId xmlns:a16="http://schemas.microsoft.com/office/drawing/2014/main" id="{F9C74E69-2520-4272-BD8A-FAC600CBCA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82759" y="5586854"/>
            <a:ext cx="3909916" cy="3957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7EDF2B9F-7D72-4826-BCE8-C292EC1A2434}"/>
              </a:ext>
            </a:extLst>
          </p:cNvPr>
          <p:cNvSpPr/>
          <p:nvPr/>
        </p:nvSpPr>
        <p:spPr>
          <a:xfrm>
            <a:off x="2476286" y="206498"/>
            <a:ext cx="12900313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3" algn="ctr">
              <a:defRPr/>
            </a:pPr>
            <a:r>
              <a:rPr lang="en-US" sz="5500" b="1" spc="200" dirty="0" smtClean="0">
                <a:solidFill>
                  <a:schemeClr val="bg1"/>
                </a:solidFill>
                <a:latin typeface="Times" panose="02020603060405020304" pitchFamily="18" charset="0"/>
                <a:cs typeface="Times New Roman" panose="02020603050405020304" pitchFamily="18" charset="0"/>
              </a:rPr>
              <a:t>Improved</a:t>
            </a:r>
            <a:r>
              <a:rPr lang="en-US" sz="5000" b="1" spc="200" dirty="0" smtClean="0">
                <a:solidFill>
                  <a:schemeClr val="bg1"/>
                </a:solidFill>
                <a:latin typeface="Times" panose="02020603060405020304" pitchFamily="18" charset="0"/>
                <a:cs typeface="Times New Roman" panose="02020603050405020304" pitchFamily="18" charset="0"/>
              </a:rPr>
              <a:t> data dissemination channels</a:t>
            </a:r>
            <a:endParaRPr lang="en-US" sz="5000" b="1" spc="200" dirty="0">
              <a:solidFill>
                <a:schemeClr val="bg1"/>
              </a:solidFill>
              <a:latin typeface="Times" panose="0202060306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8A0EC76D-75D5-4584-8051-A47A53A9384E}"/>
              </a:ext>
            </a:extLst>
          </p:cNvPr>
          <p:cNvGrpSpPr/>
          <p:nvPr/>
        </p:nvGrpSpPr>
        <p:grpSpPr>
          <a:xfrm>
            <a:off x="6273586" y="2534957"/>
            <a:ext cx="1197048" cy="1155039"/>
            <a:chOff x="10941230" y="4019516"/>
            <a:chExt cx="902973" cy="901541"/>
          </a:xfrm>
        </p:grpSpPr>
        <p:sp>
          <p:nvSpPr>
            <p:cNvPr id="28" name="Freeform 18"/>
            <p:cNvSpPr>
              <a:spLocks/>
            </p:cNvSpPr>
            <p:nvPr/>
          </p:nvSpPr>
          <p:spPr bwMode="auto">
            <a:xfrm>
              <a:off x="10941230" y="4019516"/>
              <a:ext cx="902973" cy="901541"/>
            </a:xfrm>
            <a:custGeom>
              <a:avLst/>
              <a:gdLst>
                <a:gd name="T0" fmla="*/ 73 w 404"/>
                <a:gd name="T1" fmla="*/ 73 h 404"/>
                <a:gd name="T2" fmla="*/ 332 w 404"/>
                <a:gd name="T3" fmla="*/ 72 h 404"/>
                <a:gd name="T4" fmla="*/ 331 w 404"/>
                <a:gd name="T5" fmla="*/ 331 h 404"/>
                <a:gd name="T6" fmla="*/ 72 w 404"/>
                <a:gd name="T7" fmla="*/ 332 h 404"/>
                <a:gd name="T8" fmla="*/ 73 w 404"/>
                <a:gd name="T9" fmla="*/ 73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4" h="404">
                  <a:moveTo>
                    <a:pt x="73" y="73"/>
                  </a:moveTo>
                  <a:cubicBezTo>
                    <a:pt x="145" y="1"/>
                    <a:pt x="261" y="0"/>
                    <a:pt x="332" y="72"/>
                  </a:cubicBezTo>
                  <a:cubicBezTo>
                    <a:pt x="404" y="143"/>
                    <a:pt x="403" y="259"/>
                    <a:pt x="331" y="331"/>
                  </a:cubicBezTo>
                  <a:cubicBezTo>
                    <a:pt x="259" y="403"/>
                    <a:pt x="143" y="404"/>
                    <a:pt x="72" y="332"/>
                  </a:cubicBezTo>
                  <a:cubicBezTo>
                    <a:pt x="0" y="261"/>
                    <a:pt x="1" y="145"/>
                    <a:pt x="73" y="73"/>
                  </a:cubicBezTo>
                  <a:close/>
                </a:path>
              </a:pathLst>
            </a:custGeom>
            <a:noFill/>
            <a:ln w="26988" cap="rnd">
              <a:solidFill>
                <a:srgbClr val="0080B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0" name="Freeform 19"/>
            <p:cNvSpPr>
              <a:spLocks noEditPoints="1"/>
            </p:cNvSpPr>
            <p:nvPr/>
          </p:nvSpPr>
          <p:spPr bwMode="auto">
            <a:xfrm>
              <a:off x="11158744" y="4271375"/>
              <a:ext cx="473667" cy="423581"/>
            </a:xfrm>
            <a:custGeom>
              <a:avLst/>
              <a:gdLst>
                <a:gd name="T0" fmla="*/ 33 w 212"/>
                <a:gd name="T1" fmla="*/ 102 h 190"/>
                <a:gd name="T2" fmla="*/ 40 w 212"/>
                <a:gd name="T3" fmla="*/ 100 h 190"/>
                <a:gd name="T4" fmla="*/ 86 w 212"/>
                <a:gd name="T5" fmla="*/ 87 h 190"/>
                <a:gd name="T6" fmla="*/ 93 w 212"/>
                <a:gd name="T7" fmla="*/ 88 h 190"/>
                <a:gd name="T8" fmla="*/ 136 w 212"/>
                <a:gd name="T9" fmla="*/ 79 h 190"/>
                <a:gd name="T10" fmla="*/ 143 w 212"/>
                <a:gd name="T11" fmla="*/ 79 h 190"/>
                <a:gd name="T12" fmla="*/ 180 w 212"/>
                <a:gd name="T13" fmla="*/ 22 h 190"/>
                <a:gd name="T14" fmla="*/ 174 w 212"/>
                <a:gd name="T15" fmla="*/ 23 h 190"/>
                <a:gd name="T16" fmla="*/ 140 w 212"/>
                <a:gd name="T17" fmla="*/ 69 h 190"/>
                <a:gd name="T18" fmla="*/ 120 w 212"/>
                <a:gd name="T19" fmla="*/ 46 h 190"/>
                <a:gd name="T20" fmla="*/ 91 w 212"/>
                <a:gd name="T21" fmla="*/ 77 h 190"/>
                <a:gd name="T22" fmla="*/ 68 w 212"/>
                <a:gd name="T23" fmla="*/ 42 h 190"/>
                <a:gd name="T24" fmla="*/ 32 w 212"/>
                <a:gd name="T25" fmla="*/ 95 h 190"/>
                <a:gd name="T26" fmla="*/ 182 w 212"/>
                <a:gd name="T27" fmla="*/ 153 h 190"/>
                <a:gd name="T28" fmla="*/ 9 w 212"/>
                <a:gd name="T29" fmla="*/ 133 h 190"/>
                <a:gd name="T30" fmla="*/ 203 w 212"/>
                <a:gd name="T31" fmla="*/ 126 h 190"/>
                <a:gd name="T32" fmla="*/ 203 w 212"/>
                <a:gd name="T33" fmla="*/ 117 h 190"/>
                <a:gd name="T34" fmla="*/ 9 w 212"/>
                <a:gd name="T35" fmla="*/ 30 h 190"/>
                <a:gd name="T36" fmla="*/ 182 w 212"/>
                <a:gd name="T37" fmla="*/ 10 h 190"/>
                <a:gd name="T38" fmla="*/ 203 w 212"/>
                <a:gd name="T39" fmla="*/ 117 h 190"/>
                <a:gd name="T40" fmla="*/ 117 w 212"/>
                <a:gd name="T41" fmla="*/ 162 h 190"/>
                <a:gd name="T42" fmla="*/ 95 w 212"/>
                <a:gd name="T43" fmla="*/ 181 h 190"/>
                <a:gd name="T44" fmla="*/ 212 w 212"/>
                <a:gd name="T45" fmla="*/ 133 h 190"/>
                <a:gd name="T46" fmla="*/ 182 w 212"/>
                <a:gd name="T47" fmla="*/ 0 h 190"/>
                <a:gd name="T48" fmla="*/ 0 w 212"/>
                <a:gd name="T49" fmla="*/ 30 h 190"/>
                <a:gd name="T50" fmla="*/ 29 w 212"/>
                <a:gd name="T51" fmla="*/ 162 h 190"/>
                <a:gd name="T52" fmla="*/ 86 w 212"/>
                <a:gd name="T53" fmla="*/ 181 h 190"/>
                <a:gd name="T54" fmla="*/ 72 w 212"/>
                <a:gd name="T55" fmla="*/ 186 h 190"/>
                <a:gd name="T56" fmla="*/ 137 w 212"/>
                <a:gd name="T57" fmla="*/ 190 h 190"/>
                <a:gd name="T58" fmla="*/ 137 w 212"/>
                <a:gd name="T59" fmla="*/ 181 h 190"/>
                <a:gd name="T60" fmla="*/ 126 w 212"/>
                <a:gd name="T61" fmla="*/ 162 h 190"/>
                <a:gd name="T62" fmla="*/ 212 w 212"/>
                <a:gd name="T63" fmla="*/ 133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2" h="190">
                  <a:moveTo>
                    <a:pt x="32" y="95"/>
                  </a:moveTo>
                  <a:cubicBezTo>
                    <a:pt x="31" y="97"/>
                    <a:pt x="31" y="100"/>
                    <a:pt x="33" y="102"/>
                  </a:cubicBezTo>
                  <a:cubicBezTo>
                    <a:pt x="35" y="104"/>
                    <a:pt x="38" y="103"/>
                    <a:pt x="39" y="101"/>
                  </a:cubicBezTo>
                  <a:cubicBezTo>
                    <a:pt x="40" y="101"/>
                    <a:pt x="40" y="101"/>
                    <a:pt x="40" y="100"/>
                  </a:cubicBezTo>
                  <a:cubicBezTo>
                    <a:pt x="67" y="55"/>
                    <a:pt x="67" y="55"/>
                    <a:pt x="67" y="55"/>
                  </a:cubicBezTo>
                  <a:cubicBezTo>
                    <a:pt x="86" y="87"/>
                    <a:pt x="86" y="87"/>
                    <a:pt x="86" y="87"/>
                  </a:cubicBezTo>
                  <a:cubicBezTo>
                    <a:pt x="87" y="89"/>
                    <a:pt x="90" y="90"/>
                    <a:pt x="92" y="88"/>
                  </a:cubicBezTo>
                  <a:cubicBezTo>
                    <a:pt x="92" y="88"/>
                    <a:pt x="93" y="88"/>
                    <a:pt x="93" y="88"/>
                  </a:cubicBezTo>
                  <a:cubicBezTo>
                    <a:pt x="120" y="58"/>
                    <a:pt x="120" y="58"/>
                    <a:pt x="120" y="58"/>
                  </a:cubicBezTo>
                  <a:cubicBezTo>
                    <a:pt x="136" y="79"/>
                    <a:pt x="136" y="79"/>
                    <a:pt x="136" y="79"/>
                  </a:cubicBezTo>
                  <a:cubicBezTo>
                    <a:pt x="137" y="80"/>
                    <a:pt x="138" y="81"/>
                    <a:pt x="140" y="81"/>
                  </a:cubicBezTo>
                  <a:cubicBezTo>
                    <a:pt x="141" y="81"/>
                    <a:pt x="142" y="80"/>
                    <a:pt x="143" y="79"/>
                  </a:cubicBezTo>
                  <a:cubicBezTo>
                    <a:pt x="181" y="28"/>
                    <a:pt x="181" y="28"/>
                    <a:pt x="181" y="28"/>
                  </a:cubicBezTo>
                  <a:cubicBezTo>
                    <a:pt x="182" y="26"/>
                    <a:pt x="182" y="24"/>
                    <a:pt x="180" y="22"/>
                  </a:cubicBezTo>
                  <a:cubicBezTo>
                    <a:pt x="178" y="20"/>
                    <a:pt x="175" y="21"/>
                    <a:pt x="174" y="23"/>
                  </a:cubicBezTo>
                  <a:cubicBezTo>
                    <a:pt x="174" y="23"/>
                    <a:pt x="174" y="23"/>
                    <a:pt x="174" y="23"/>
                  </a:cubicBezTo>
                  <a:cubicBezTo>
                    <a:pt x="174" y="23"/>
                    <a:pt x="174" y="23"/>
                    <a:pt x="174" y="23"/>
                  </a:cubicBezTo>
                  <a:cubicBezTo>
                    <a:pt x="140" y="69"/>
                    <a:pt x="140" y="69"/>
                    <a:pt x="140" y="69"/>
                  </a:cubicBezTo>
                  <a:cubicBezTo>
                    <a:pt x="124" y="48"/>
                    <a:pt x="124" y="48"/>
                    <a:pt x="124" y="48"/>
                  </a:cubicBezTo>
                  <a:cubicBezTo>
                    <a:pt x="123" y="47"/>
                    <a:pt x="122" y="46"/>
                    <a:pt x="120" y="46"/>
                  </a:cubicBezTo>
                  <a:cubicBezTo>
                    <a:pt x="119" y="46"/>
                    <a:pt x="118" y="47"/>
                    <a:pt x="117" y="48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72" y="45"/>
                    <a:pt x="72" y="45"/>
                    <a:pt x="72" y="45"/>
                  </a:cubicBezTo>
                  <a:cubicBezTo>
                    <a:pt x="71" y="43"/>
                    <a:pt x="69" y="42"/>
                    <a:pt x="68" y="42"/>
                  </a:cubicBezTo>
                  <a:cubicBezTo>
                    <a:pt x="66" y="42"/>
                    <a:pt x="65" y="43"/>
                    <a:pt x="64" y="45"/>
                  </a:cubicBezTo>
                  <a:lnTo>
                    <a:pt x="32" y="95"/>
                  </a:lnTo>
                  <a:close/>
                  <a:moveTo>
                    <a:pt x="203" y="133"/>
                  </a:moveTo>
                  <a:cubicBezTo>
                    <a:pt x="203" y="139"/>
                    <a:pt x="201" y="153"/>
                    <a:pt x="182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3" y="153"/>
                    <a:pt x="9" y="151"/>
                    <a:pt x="9" y="133"/>
                  </a:cubicBezTo>
                  <a:cubicBezTo>
                    <a:pt x="9" y="126"/>
                    <a:pt x="9" y="126"/>
                    <a:pt x="9" y="126"/>
                  </a:cubicBezTo>
                  <a:cubicBezTo>
                    <a:pt x="203" y="126"/>
                    <a:pt x="203" y="126"/>
                    <a:pt x="203" y="126"/>
                  </a:cubicBezTo>
                  <a:lnTo>
                    <a:pt x="203" y="133"/>
                  </a:lnTo>
                  <a:close/>
                  <a:moveTo>
                    <a:pt x="203" y="117"/>
                  </a:moveTo>
                  <a:cubicBezTo>
                    <a:pt x="9" y="117"/>
                    <a:pt x="9" y="117"/>
                    <a:pt x="9" y="117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12"/>
                    <a:pt x="23" y="10"/>
                    <a:pt x="29" y="10"/>
                  </a:cubicBezTo>
                  <a:cubicBezTo>
                    <a:pt x="182" y="10"/>
                    <a:pt x="182" y="10"/>
                    <a:pt x="182" y="10"/>
                  </a:cubicBezTo>
                  <a:cubicBezTo>
                    <a:pt x="189" y="10"/>
                    <a:pt x="203" y="12"/>
                    <a:pt x="203" y="30"/>
                  </a:cubicBezTo>
                  <a:lnTo>
                    <a:pt x="203" y="117"/>
                  </a:lnTo>
                  <a:close/>
                  <a:moveTo>
                    <a:pt x="95" y="162"/>
                  </a:moveTo>
                  <a:cubicBezTo>
                    <a:pt x="117" y="162"/>
                    <a:pt x="117" y="162"/>
                    <a:pt x="117" y="162"/>
                  </a:cubicBezTo>
                  <a:cubicBezTo>
                    <a:pt x="117" y="181"/>
                    <a:pt x="117" y="181"/>
                    <a:pt x="117" y="181"/>
                  </a:cubicBezTo>
                  <a:cubicBezTo>
                    <a:pt x="95" y="181"/>
                    <a:pt x="95" y="181"/>
                    <a:pt x="95" y="181"/>
                  </a:cubicBezTo>
                  <a:lnTo>
                    <a:pt x="95" y="162"/>
                  </a:lnTo>
                  <a:close/>
                  <a:moveTo>
                    <a:pt x="212" y="133"/>
                  </a:moveTo>
                  <a:cubicBezTo>
                    <a:pt x="212" y="30"/>
                    <a:pt x="212" y="30"/>
                    <a:pt x="212" y="30"/>
                  </a:cubicBezTo>
                  <a:cubicBezTo>
                    <a:pt x="212" y="8"/>
                    <a:pt x="197" y="0"/>
                    <a:pt x="18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15" y="0"/>
                    <a:pt x="0" y="8"/>
                    <a:pt x="0" y="30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0" y="155"/>
                    <a:pt x="15" y="162"/>
                    <a:pt x="29" y="162"/>
                  </a:cubicBezTo>
                  <a:cubicBezTo>
                    <a:pt x="86" y="162"/>
                    <a:pt x="86" y="162"/>
                    <a:pt x="86" y="162"/>
                  </a:cubicBezTo>
                  <a:cubicBezTo>
                    <a:pt x="86" y="181"/>
                    <a:pt x="86" y="181"/>
                    <a:pt x="86" y="181"/>
                  </a:cubicBezTo>
                  <a:cubicBezTo>
                    <a:pt x="77" y="181"/>
                    <a:pt x="77" y="181"/>
                    <a:pt x="77" y="181"/>
                  </a:cubicBezTo>
                  <a:cubicBezTo>
                    <a:pt x="74" y="181"/>
                    <a:pt x="72" y="183"/>
                    <a:pt x="72" y="186"/>
                  </a:cubicBezTo>
                  <a:cubicBezTo>
                    <a:pt x="72" y="188"/>
                    <a:pt x="74" y="190"/>
                    <a:pt x="77" y="190"/>
                  </a:cubicBezTo>
                  <a:cubicBezTo>
                    <a:pt x="137" y="190"/>
                    <a:pt x="137" y="190"/>
                    <a:pt x="137" y="190"/>
                  </a:cubicBezTo>
                  <a:cubicBezTo>
                    <a:pt x="139" y="190"/>
                    <a:pt x="142" y="188"/>
                    <a:pt x="142" y="186"/>
                  </a:cubicBezTo>
                  <a:cubicBezTo>
                    <a:pt x="142" y="183"/>
                    <a:pt x="139" y="181"/>
                    <a:pt x="137" y="181"/>
                  </a:cubicBezTo>
                  <a:cubicBezTo>
                    <a:pt x="126" y="181"/>
                    <a:pt x="126" y="181"/>
                    <a:pt x="126" y="181"/>
                  </a:cubicBezTo>
                  <a:cubicBezTo>
                    <a:pt x="126" y="162"/>
                    <a:pt x="126" y="162"/>
                    <a:pt x="126" y="162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204" y="162"/>
                    <a:pt x="212" y="147"/>
                    <a:pt x="212" y="133"/>
                  </a:cubicBezTo>
                </a:path>
              </a:pathLst>
            </a:custGeom>
            <a:solidFill>
              <a:srgbClr val="0080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46" name="Прямоугольник 45"/>
          <p:cNvSpPr/>
          <p:nvPr/>
        </p:nvSpPr>
        <p:spPr>
          <a:xfrm>
            <a:off x="7555350" y="2635916"/>
            <a:ext cx="2635435" cy="4439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spc="100" dirty="0">
                <a:solidFill>
                  <a:srgbClr val="0080BD"/>
                </a:solidFill>
                <a:latin typeface="Calibri" panose="020F0502020204030204" pitchFamily="34" charset="0"/>
              </a:rPr>
              <a:t>WWW.GEOSTAT.GE</a:t>
            </a:r>
            <a:endParaRPr lang="ru-RU" sz="2600" spc="100" dirty="0">
              <a:latin typeface="Calibri" panose="020F050202020403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70D5D79-424F-488B-9A84-03AC26A6AF1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673097" y="2819028"/>
            <a:ext cx="3366227" cy="69036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Прямоугольник 45">
            <a:extLst>
              <a:ext uri="{FF2B5EF4-FFF2-40B4-BE49-F238E27FC236}">
                <a16:creationId xmlns:a16="http://schemas.microsoft.com/office/drawing/2014/main" id="{3FC2C9B1-6E4D-4FEE-B6BF-22333CA98B2F}"/>
              </a:ext>
            </a:extLst>
          </p:cNvPr>
          <p:cNvSpPr/>
          <p:nvPr/>
        </p:nvSpPr>
        <p:spPr>
          <a:xfrm>
            <a:off x="14807939" y="3689996"/>
            <a:ext cx="1659558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000" b="1" spc="100" dirty="0">
                <a:solidFill>
                  <a:srgbClr val="0070C0"/>
                </a:solidFill>
                <a:latin typeface="Calibri" panose="020F0502020204030204" pitchFamily="34" charset="0"/>
              </a:rPr>
              <a:t>Android </a:t>
            </a:r>
          </a:p>
          <a:p>
            <a:pPr algn="ctr"/>
            <a:r>
              <a:rPr lang="en-US" sz="3000" b="1" spc="100" dirty="0">
                <a:solidFill>
                  <a:srgbClr val="0070C0"/>
                </a:solidFill>
                <a:latin typeface="Calibri" panose="020F0502020204030204" pitchFamily="34" charset="0"/>
              </a:rPr>
              <a:t>&amp; </a:t>
            </a:r>
          </a:p>
          <a:p>
            <a:pPr algn="ctr"/>
            <a:r>
              <a:rPr lang="en-US" sz="3000" b="1" spc="100" dirty="0">
                <a:solidFill>
                  <a:srgbClr val="0070C0"/>
                </a:solidFill>
                <a:latin typeface="Calibri" panose="020F0502020204030204" pitchFamily="34" charset="0"/>
              </a:rPr>
              <a:t>IOS</a:t>
            </a:r>
            <a:endParaRPr lang="ru-RU" sz="3000" b="1" spc="100" dirty="0">
              <a:solidFill>
                <a:srgbClr val="0070C0"/>
              </a:solidFill>
              <a:latin typeface="Calibri" panose="020F0502020204030204" pitchFamily="34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35560" y="2670400"/>
            <a:ext cx="2848825" cy="58170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Rectangle 4"/>
          <p:cNvSpPr/>
          <p:nvPr/>
        </p:nvSpPr>
        <p:spPr>
          <a:xfrm>
            <a:off x="-1220350" y="3354856"/>
            <a:ext cx="8775700" cy="49244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2600" spc="100" dirty="0">
                <a:solidFill>
                  <a:srgbClr val="0080BD"/>
                </a:solidFill>
                <a:latin typeface="Calibri" panose="020F0502020204030204" pitchFamily="34" charset="0"/>
              </a:rPr>
              <a:t>Adapted for persons with disabilities </a:t>
            </a:r>
            <a:endParaRPr lang="ka-GE" sz="2600" spc="100" dirty="0">
              <a:solidFill>
                <a:srgbClr val="0080BD"/>
              </a:solidFill>
              <a:latin typeface="Calibri" panose="020F0502020204030204" pitchFamily="34" charset="0"/>
            </a:endParaRP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894446" y="2596417"/>
            <a:ext cx="1747537" cy="81652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16859" y="3879735"/>
            <a:ext cx="10085293" cy="5914427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8136" y="3138366"/>
            <a:ext cx="524239" cy="524239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4950" y="3127482"/>
            <a:ext cx="682986" cy="682986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9500382" y="3102258"/>
            <a:ext cx="658152" cy="649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00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31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dziritadi peri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80BD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dziritadi shripti">
      <a:majorFont>
        <a:latin typeface="BPG Nino Mtavruli"/>
        <a:ea typeface=""/>
        <a:cs typeface=""/>
      </a:majorFont>
      <a:minorFont>
        <a:latin typeface="BPG Nino Mtavruli"/>
        <a:ea typeface=""/>
        <a:cs typeface="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7389</TotalTime>
  <Words>386</Words>
  <Application>Microsoft Office PowerPoint</Application>
  <PresentationFormat>Custom</PresentationFormat>
  <Paragraphs>137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6" baseType="lpstr">
      <vt:lpstr>AcadNusx</vt:lpstr>
      <vt:lpstr>Arial</vt:lpstr>
      <vt:lpstr>BPG Nino Mtavruli</vt:lpstr>
      <vt:lpstr>Calibri</vt:lpstr>
      <vt:lpstr>Calibri Bold</vt:lpstr>
      <vt:lpstr>Calibri Light</vt:lpstr>
      <vt:lpstr>Segoe Print</vt:lpstr>
      <vt:lpstr>Tekton Pro Cond</vt:lpstr>
      <vt:lpstr>Times</vt:lpstr>
      <vt:lpstr>Times New Roman</vt:lpstr>
      <vt:lpstr>Wingdings</vt:lpstr>
      <vt:lpstr>Тема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Ya Blondinko Edition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Perfectos</dc:creator>
  <cp:lastModifiedBy>Gogita Todradze</cp:lastModifiedBy>
  <cp:revision>842</cp:revision>
  <dcterms:created xsi:type="dcterms:W3CDTF">2018-07-08T14:40:02Z</dcterms:created>
  <dcterms:modified xsi:type="dcterms:W3CDTF">2025-10-28T11:59:50Z</dcterms:modified>
</cp:coreProperties>
</file>